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Logline/ Ryan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librarian, a bookshop in space, alien bookworms trying to destroy history, Kill worms to </a:t>
            </a:r>
            <a:r>
              <a:rPr lang="en-GB"/>
              <a:t>save </a:t>
            </a:r>
            <a:r>
              <a:rPr lang="en-GB" smtClean="0"/>
              <a:t>earth.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 Daniel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/>
          <a:lstStyle/>
          <a:p>
            <a:r>
              <a:rPr lang="en-GB" dirty="0" smtClean="0"/>
              <a:t>Young Adults/Teenagers/Kids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Emotions/ </a:t>
            </a:r>
            <a:r>
              <a:rPr lang="en-GB" dirty="0" smtClean="0"/>
              <a:t>Introduction Alex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Monachopsis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Achieved by having subtle hints that this bookshop is out of place</a:t>
            </a:r>
          </a:p>
          <a:p>
            <a:r>
              <a:rPr lang="en-GB" dirty="0" err="1"/>
              <a:t>Vellichor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Achieved by showing vintage décor and artwork of bookshop</a:t>
            </a:r>
          </a:p>
        </p:txBody>
      </p:sp>
    </p:spTree>
    <p:extLst>
      <p:ext uri="{BB962C8B-B14F-4D97-AF65-F5344CB8AC3E}">
        <p14:creationId xmlns:p14="http://schemas.microsoft.com/office/powerpoint/2010/main" xmlns="" val="2525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</a:t>
            </a:r>
            <a:r>
              <a:rPr lang="en-GB" dirty="0" smtClean="0"/>
              <a:t>?/ Mechanics Ryan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r>
              <a:rPr lang="en-GB" dirty="0"/>
              <a:t>Player will sort books in chronological order and size</a:t>
            </a:r>
          </a:p>
          <a:p>
            <a:r>
              <a:rPr lang="en-GB" dirty="0"/>
              <a:t>The player will also shoot enemies/ worms with lasers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614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Moodboards Tom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451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</a:t>
            </a:r>
            <a:r>
              <a:rPr lang="en-GB" dirty="0" smtClean="0"/>
              <a:t>Style Tom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art style is still yet to be decided</a:t>
            </a:r>
          </a:p>
          <a:p>
            <a:r>
              <a:rPr lang="en-GB" dirty="0"/>
              <a:t>The style will however be consistent in various assets throughout the game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05683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131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Group 14</vt:lpstr>
      <vt:lpstr>Logline/ Ryan</vt:lpstr>
      <vt:lpstr>Target Audience Daniel</vt:lpstr>
      <vt:lpstr>Emotions/ Introduction Alex</vt:lpstr>
      <vt:lpstr>What does the player do?/ Mechanics Ryan</vt:lpstr>
      <vt:lpstr>Moodboards Tom</vt:lpstr>
      <vt:lpstr>Art Style Tom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Games</cp:lastModifiedBy>
  <cp:revision>11</cp:revision>
  <dcterms:created xsi:type="dcterms:W3CDTF">2016-10-12T09:25:10Z</dcterms:created>
  <dcterms:modified xsi:type="dcterms:W3CDTF">2016-10-17T12:29:32Z</dcterms:modified>
</cp:coreProperties>
</file>