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63" r:id="rId4"/>
    <p:sldId id="272" r:id="rId5"/>
    <p:sldId id="268" r:id="rId6"/>
    <p:sldId id="270" r:id="rId7"/>
    <p:sldId id="265" r:id="rId8"/>
    <p:sldId id="269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751" autoAdjust="0"/>
  </p:normalViewPr>
  <p:slideViewPr>
    <p:cSldViewPr snapToGrid="0">
      <p:cViewPr varScale="1">
        <p:scale>
          <a:sx n="93" d="100"/>
          <a:sy n="93" d="100"/>
        </p:scale>
        <p:origin x="-10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layout>
        <c:manualLayout>
          <c:xMode val="edge"/>
          <c:yMode val="edge"/>
          <c:x val="0.31405081200787399"/>
          <c:y val="3.5156247837337118E-2"/>
        </c:manualLayout>
      </c:layout>
    </c:title>
    <c:plotArea>
      <c:layout>
        <c:manualLayout>
          <c:layoutTarget val="inner"/>
          <c:xMode val="edge"/>
          <c:yMode val="edge"/>
          <c:x val="5.6973917322834647E-2"/>
          <c:y val="2.4492185993344857E-2"/>
          <c:w val="0.70760420767716536"/>
          <c:h val="0.7932891982474656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Hours logged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Alex</c:v>
                </c:pt>
                <c:pt idx="1">
                  <c:v>Ryan</c:v>
                </c:pt>
                <c:pt idx="2">
                  <c:v>Daniel</c:v>
                </c:pt>
                <c:pt idx="3">
                  <c:v>Tom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30</c:v>
                </c:pt>
                <c:pt idx="2">
                  <c:v>35</c:v>
                </c:pt>
                <c:pt idx="3">
                  <c:v>32</c:v>
                </c:pt>
              </c:numCache>
            </c:numRef>
          </c:val>
        </c:ser>
        <c:axId val="70827008"/>
        <c:axId val="70927104"/>
      </c:barChart>
      <c:catAx>
        <c:axId val="70827008"/>
        <c:scaling>
          <c:orientation val="minMax"/>
        </c:scaling>
        <c:axPos val="b"/>
        <c:tickLblPos val="nextTo"/>
        <c:crossAx val="70927104"/>
        <c:crosses val="autoZero"/>
        <c:auto val="1"/>
        <c:lblAlgn val="ctr"/>
        <c:lblOffset val="100"/>
      </c:catAx>
      <c:valAx>
        <c:axId val="70927104"/>
        <c:scaling>
          <c:orientation val="minMax"/>
        </c:scaling>
        <c:axPos val="l"/>
        <c:majorGridlines/>
        <c:numFmt formatCode="General" sourceLinked="1"/>
        <c:tickLblPos val="nextTo"/>
        <c:crossAx val="708270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06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 </a:t>
            </a:r>
            <a:br>
              <a:rPr lang="en-GB" dirty="0"/>
            </a:br>
            <a:r>
              <a:rPr lang="en-GB" dirty="0" smtClean="0"/>
              <a:t>Intergalatic Bookstore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19" y="4091929"/>
            <a:ext cx="8952025" cy="1096899"/>
          </a:xfrm>
        </p:spPr>
        <p:txBody>
          <a:bodyPr>
            <a:normAutofit/>
          </a:bodyPr>
          <a:lstStyle/>
          <a:p>
            <a:r>
              <a:rPr lang="en-GB" sz="2400" dirty="0"/>
              <a:t>Alex </a:t>
            </a:r>
            <a:r>
              <a:rPr lang="en-GB" sz="2400" dirty="0" err="1"/>
              <a:t>Polley</a:t>
            </a:r>
            <a:r>
              <a:rPr lang="en-GB" sz="2400" dirty="0"/>
              <a:t>, Ryan </a:t>
            </a:r>
            <a:r>
              <a:rPr lang="en-GB" sz="2400" dirty="0" err="1"/>
              <a:t>Manthorp</a:t>
            </a:r>
            <a:r>
              <a:rPr lang="en-GB" sz="2400" dirty="0"/>
              <a:t>, Daniel </a:t>
            </a:r>
            <a:r>
              <a:rPr lang="en-GB" sz="2400" dirty="0" err="1"/>
              <a:t>Pokladek</a:t>
            </a:r>
            <a:r>
              <a:rPr lang="en-GB" sz="2400" dirty="0"/>
              <a:t>, Tom </a:t>
            </a:r>
            <a:r>
              <a:rPr lang="en-GB" sz="2400" dirty="0" err="1"/>
              <a:t>Mclaren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38479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81" y="2802082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33304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</a:t>
            </a:r>
            <a:r>
              <a:rPr lang="en-GB" dirty="0" smtClean="0"/>
              <a:t>Introduction (Ryan)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38" y="152359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The history of earth is at risk when book mites that consume history invade a bookshop on the moon</a:t>
            </a:r>
          </a:p>
          <a:p>
            <a:endParaRPr lang="en-GB" dirty="0"/>
          </a:p>
          <a:p>
            <a:r>
              <a:rPr lang="en-GB" dirty="0"/>
              <a:t>Book mites eat books which subsequently destroy pieces of history, to stop this player must shoot mites before they eat books. The player must also organise books in chronological order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Emotions: Monachopsis, Vellichor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</a:t>
            </a:r>
            <a:r>
              <a:rPr lang="en-GB" dirty="0" smtClean="0"/>
              <a:t>Audience (Tom)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Male children and teenagers</a:t>
            </a:r>
          </a:p>
          <a:p>
            <a:r>
              <a:rPr lang="en-GB" dirty="0"/>
              <a:t>Ages 8- 16</a:t>
            </a:r>
          </a:p>
          <a:p>
            <a:pPr marL="0" indent="0">
              <a:buNone/>
            </a:pPr>
            <a:r>
              <a:rPr lang="en-GB" dirty="0"/>
              <a:t>Like puzzle games </a:t>
            </a:r>
          </a:p>
          <a:p>
            <a:pPr marL="0" indent="0">
              <a:buNone/>
            </a:pPr>
            <a:r>
              <a:rPr lang="en-GB" dirty="0"/>
              <a:t>Educational for children</a:t>
            </a:r>
          </a:p>
          <a:p>
            <a:endParaRPr lang="en-GB" b="1" dirty="0"/>
          </a:p>
          <a:p>
            <a:r>
              <a:rPr lang="en-GB" b="1" dirty="0"/>
              <a:t>Teenagers &amp; young adults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relation to the obscure sorrows, </a:t>
            </a:r>
            <a:r>
              <a:rPr lang="en-GB" dirty="0" err="1"/>
              <a:t>Vellichor</a:t>
            </a:r>
            <a:r>
              <a:rPr lang="en-GB" dirty="0"/>
              <a:t> will take our target audience back to when they were young and taking books out from book stores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Clicking and dragging </a:t>
            </a:r>
          </a:p>
          <a:p>
            <a:endParaRPr lang="en-GB" dirty="0" smtClean="0"/>
          </a:p>
          <a:p>
            <a:r>
              <a:rPr lang="en-GB" dirty="0" smtClean="0"/>
              <a:t>Organising based on colour and size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Walkthrough (Daniel, Tom)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 about changes made to the games mechanics (Daniel)</a:t>
            </a:r>
          </a:p>
          <a:p>
            <a:r>
              <a:rPr lang="en-GB" dirty="0" smtClean="0"/>
              <a:t>Talk about how we made changes to the bookshelves and level in general so that the player could clearly see what to click on (Tom)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 and changes made (Alex)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Dont treat the player as if they are stupid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2000" dirty="0" smtClean="0"/>
              <a:t>Don’t waste the players time</a:t>
            </a:r>
          </a:p>
          <a:p>
            <a:endParaRPr lang="en-GB" sz="2000" dirty="0" smtClean="0"/>
          </a:p>
          <a:p>
            <a:r>
              <a:rPr lang="en-GB" sz="2000" dirty="0" smtClean="0"/>
              <a:t>Perform squint tests and go through visual hierarchy </a:t>
            </a:r>
          </a:p>
          <a:p>
            <a:endParaRPr lang="en-GB" sz="20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(Alex, Ryan)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15805" y="920606"/>
            <a:ext cx="2394640" cy="261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 sent: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Alex- 27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Ryan- 23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Daniel- 23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Tom- 28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75854" y="168189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67098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Commits  </a:t>
            </a:r>
            <a:endParaRPr lang="en-GB" dirty="0"/>
          </a:p>
        </p:txBody>
      </p:sp>
      <p:pic>
        <p:nvPicPr>
          <p:cNvPr id="1026" name="Picture 2" descr="C:\Users\Games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90" y="1278096"/>
            <a:ext cx="7987658" cy="5224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could have done better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challenge to our game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324</Words>
  <Application>Microsoft Office PowerPoint</Application>
  <PresentationFormat>Custom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Group 14  Intergalatic Bookstore</vt:lpstr>
      <vt:lpstr>Logline/ Introduction (Ryan) </vt:lpstr>
      <vt:lpstr>Target Audience (Tom) </vt:lpstr>
      <vt:lpstr>Mechanics</vt:lpstr>
      <vt:lpstr>Video Walkthrough (Daniel, Tom)</vt:lpstr>
      <vt:lpstr>Lessons learnt and changes made (Alex)</vt:lpstr>
      <vt:lpstr>Management (Alex, Ryan)</vt:lpstr>
      <vt:lpstr>Commits  </vt:lpstr>
      <vt:lpstr>What we could have done better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Games</cp:lastModifiedBy>
  <cp:revision>52</cp:revision>
  <dcterms:created xsi:type="dcterms:W3CDTF">2016-10-12T09:25:10Z</dcterms:created>
  <dcterms:modified xsi:type="dcterms:W3CDTF">2016-12-14T10:25:08Z</dcterms:modified>
</cp:coreProperties>
</file>