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63" r:id="rId4"/>
    <p:sldId id="262" r:id="rId5"/>
    <p:sldId id="261" r:id="rId6"/>
    <p:sldId id="258" r:id="rId7"/>
    <p:sldId id="260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0751" autoAdjust="0"/>
  </p:normalViewPr>
  <p:slideViewPr>
    <p:cSldViewPr snapToGrid="0">
      <p:cViewPr varScale="1">
        <p:scale>
          <a:sx n="92" d="100"/>
          <a:sy n="92" d="100"/>
        </p:scale>
        <p:origin x="102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79622-FC95-4062-B0FB-BFF025AB3596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F653E-C00D-47FE-A241-1FE52C2B93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9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Teenagers</a:t>
            </a:r>
            <a:r>
              <a:rPr lang="en-US" baseline="0" dirty="0"/>
              <a:t> and Kids: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historical theme of sorting books and learning history ++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Educational theme can be appealing to students and kids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Young Adults &amp; Teenagers: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Majority of mobile players ++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They will find the theme of history interesting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Puzzle games go well</a:t>
            </a:r>
            <a:r>
              <a:rPr lang="en-US" baseline="0" dirty="0"/>
              <a:t> with mobile games, as they are easy to play on </a:t>
            </a:r>
            <a:r>
              <a:rPr lang="en-US" baseline="0"/>
              <a:t>mobile platforms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653E-C00D-47FE-A241-1FE52C2B93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64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653E-C00D-47FE-A241-1FE52C2B930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08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21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68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8267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880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7234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186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04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0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65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9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99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53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19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30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29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31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A0734-6088-4A11-8A2B-97B609E3D287}" type="datetimeFigureOut">
              <a:rPr lang="en-GB" smtClean="0"/>
              <a:pPr/>
              <a:t>19/10/2016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06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Group 14 </a:t>
            </a:r>
            <a:br>
              <a:rPr lang="en-GB" dirty="0"/>
            </a:br>
            <a:r>
              <a:rPr lang="en-GB" dirty="0"/>
              <a:t>(WIP) Game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Alex </a:t>
            </a:r>
            <a:r>
              <a:rPr lang="en-GB" dirty="0" err="1"/>
              <a:t>Polley</a:t>
            </a:r>
            <a:r>
              <a:rPr lang="en-GB" dirty="0"/>
              <a:t>, Ryan </a:t>
            </a:r>
            <a:r>
              <a:rPr lang="en-GB" dirty="0" err="1"/>
              <a:t>Manthorp</a:t>
            </a:r>
            <a:r>
              <a:rPr lang="en-GB" dirty="0"/>
              <a:t>, Daniel </a:t>
            </a:r>
            <a:r>
              <a:rPr lang="en-GB" dirty="0" err="1"/>
              <a:t>Pokladek</a:t>
            </a:r>
            <a:r>
              <a:rPr lang="en-GB" dirty="0"/>
              <a:t>, Tom </a:t>
            </a:r>
            <a:r>
              <a:rPr lang="en-GB" dirty="0" err="1"/>
              <a:t>Mclaren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79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Logline/ 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b="1" dirty="0"/>
              <a:t>The history of earth is at risk when book mites that consume history invade a bookshop on the moon</a:t>
            </a:r>
          </a:p>
          <a:p>
            <a:endParaRPr lang="en-GB" dirty="0"/>
          </a:p>
          <a:p>
            <a:r>
              <a:rPr lang="en-GB" dirty="0"/>
              <a:t>Book mites eat books which subsequently destroy pieces of history, to stop this player must shoot mites before they eat books. The player must also organise books in chronological order.</a:t>
            </a:r>
          </a:p>
        </p:txBody>
      </p:sp>
    </p:spTree>
    <p:extLst>
      <p:ext uri="{BB962C8B-B14F-4D97-AF65-F5344CB8AC3E}">
        <p14:creationId xmlns:p14="http://schemas.microsoft.com/office/powerpoint/2010/main" val="192563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Audience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875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Male children and teenagers</a:t>
            </a:r>
          </a:p>
          <a:p>
            <a:r>
              <a:rPr lang="en-GB" dirty="0"/>
              <a:t>Ages 8- 16</a:t>
            </a:r>
          </a:p>
          <a:p>
            <a:pPr marL="0" indent="0">
              <a:buNone/>
            </a:pPr>
            <a:r>
              <a:rPr lang="en-GB" dirty="0"/>
              <a:t>Like puzzle games </a:t>
            </a:r>
          </a:p>
          <a:p>
            <a:pPr marL="0" indent="0">
              <a:buNone/>
            </a:pPr>
            <a:r>
              <a:rPr lang="en-GB" dirty="0"/>
              <a:t>Educational for children</a:t>
            </a:r>
          </a:p>
          <a:p>
            <a:endParaRPr lang="en-GB" b="1" dirty="0"/>
          </a:p>
          <a:p>
            <a:r>
              <a:rPr lang="en-GB" b="1" dirty="0"/>
              <a:t>Teenagers &amp; young adults will find the historical theme interesting.</a:t>
            </a:r>
          </a:p>
          <a:p>
            <a:pPr marL="0" indent="0">
              <a:buNone/>
            </a:pPr>
            <a:r>
              <a:rPr lang="en-GB" dirty="0"/>
              <a:t>Young Adults and Teenagers will be interested in the historical and educational theme of sorting books chronologically.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In relation to the obscure sorrows, </a:t>
            </a:r>
            <a:r>
              <a:rPr lang="en-GB" dirty="0" err="1"/>
              <a:t>Vellichor</a:t>
            </a:r>
            <a:r>
              <a:rPr lang="en-GB" dirty="0"/>
              <a:t> will take our target audience back to when they were young and taking books out from book stores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Emotions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Monachopsis</a:t>
            </a:r>
            <a:r>
              <a:rPr lang="en-GB" b="1" dirty="0"/>
              <a:t>, the subtle but persistent feeling of being out of place</a:t>
            </a:r>
          </a:p>
          <a:p>
            <a:pPr marL="0" indent="0">
              <a:buNone/>
            </a:pPr>
            <a:r>
              <a:rPr lang="en-GB" dirty="0"/>
              <a:t>Achieved by having subtle hints that this bookshop is out of place when player makes progress to the next puzzle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b="1" dirty="0" err="1"/>
              <a:t>Vellichor</a:t>
            </a:r>
            <a:r>
              <a:rPr lang="en-GB" b="1" dirty="0"/>
              <a:t>, the strange wistfulness of used bookshops</a:t>
            </a:r>
          </a:p>
          <a:p>
            <a:pPr marL="0" indent="0">
              <a:buNone/>
            </a:pPr>
            <a:r>
              <a:rPr lang="en-GB" dirty="0"/>
              <a:t>Achieved by showing vintage décor and artwork of bookshop. The bookshop backgrounds will change as player progresses through puzzles.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545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player do?/ Mechanics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player will be moving books with the mouse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Player will have to stack the books in such a way that there are no gaps in  order to trigger the secret doors that lead to the most important books in history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player will also shoot mites/ worms with lasers to protect the books</a:t>
            </a:r>
          </a:p>
          <a:p>
            <a:endParaRPr lang="en-GB" dirty="0"/>
          </a:p>
          <a:p>
            <a:r>
              <a:rPr lang="en-GB" dirty="0"/>
              <a:t>Game will go from chaos to order through sorting the books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143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Moodboard </a:t>
            </a:r>
          </a:p>
        </p:txBody>
      </p:sp>
      <p:pic>
        <p:nvPicPr>
          <p:cNvPr id="4" name="Picture 15" descr="Image result for winston wor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1" t="14697" r="11515" b="15849"/>
          <a:stretch>
            <a:fillRect/>
          </a:stretch>
        </p:blipFill>
        <p:spPr bwMode="auto">
          <a:xfrm>
            <a:off x="670560" y="3842384"/>
            <a:ext cx="1391920" cy="161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world globe puzz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415" y="1377071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 descr="Image result for films not in chronological or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"/>
          <a:stretch>
            <a:fillRect/>
          </a:stretch>
        </p:blipFill>
        <p:spPr bwMode="auto">
          <a:xfrm>
            <a:off x="4460240" y="1306052"/>
            <a:ext cx="2419334" cy="157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653749" y="2915401"/>
            <a:ext cx="1613451" cy="5232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countries of the world 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44792" y="2934335"/>
            <a:ext cx="2235200" cy="5232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burnt slow destruction of time and history</a:t>
            </a:r>
            <a:endParaRPr kumimoji="0" lang="en-GB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1" descr="grunge and broken clock dial isolated on white Stock Photo - 1196190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7" t="12477" r="12929" b="10451"/>
          <a:stretch>
            <a:fillRect/>
          </a:stretch>
        </p:blipFill>
        <p:spPr bwMode="auto">
          <a:xfrm>
            <a:off x="636419" y="1355955"/>
            <a:ext cx="136366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792662" y="2921000"/>
            <a:ext cx="1336675" cy="3077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Incorrect order  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509904" y="5846918"/>
            <a:ext cx="1491616" cy="5704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segment (eaten by worm)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8" descr="Image result for second hand booksho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6"/>
          <a:stretch>
            <a:fillRect/>
          </a:stretch>
        </p:blipFill>
        <p:spPr bwMode="auto">
          <a:xfrm>
            <a:off x="4897120" y="3881443"/>
            <a:ext cx="2200894" cy="159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843765" y="5857090"/>
            <a:ext cx="2359675" cy="4937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Unorganized chaos (no order)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22" descr="Screen Shot 2015-02-06 at 17.55.0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4" t="5295" r="17969" b="6142"/>
          <a:stretch>
            <a:fillRect/>
          </a:stretch>
        </p:blipFill>
        <p:spPr bwMode="auto">
          <a:xfrm>
            <a:off x="2387600" y="3859212"/>
            <a:ext cx="214376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1"/>
          <p:cNvSpPr txBox="1">
            <a:spLocks noChangeArrowheads="1"/>
          </p:cNvSpPr>
          <p:nvPr/>
        </p:nvSpPr>
        <p:spPr bwMode="auto">
          <a:xfrm>
            <a:off x="2225665" y="5846918"/>
            <a:ext cx="2447935" cy="764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Realisation you’re no longer on earth (Zathura Movie Scene)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Image result for dusty book spines"/>
          <p:cNvPicPr>
            <a:picLocks noChangeAspect="1" noChangeArrowheads="1"/>
          </p:cNvPicPr>
          <p:nvPr/>
        </p:nvPicPr>
        <p:blipFill>
          <a:blip r:embed="rId8" cstate="print"/>
          <a:srcRect t="22778" r="12044"/>
          <a:stretch>
            <a:fillRect/>
          </a:stretch>
        </p:blipFill>
        <p:spPr bwMode="auto">
          <a:xfrm>
            <a:off x="7196456" y="1304449"/>
            <a:ext cx="2292984" cy="1509871"/>
          </a:xfrm>
          <a:prstGeom prst="rect">
            <a:avLst/>
          </a:prstGeom>
          <a:noFill/>
        </p:spPr>
      </p:pic>
      <p:pic>
        <p:nvPicPr>
          <p:cNvPr id="4100" name="Picture 4" descr="http://4.bp.blogspot.com/-vpe12UnExLU/UV4txcdDtoI/AAAAAAAAAT4/RMWpQrcn8SY/s1600/cobwebs.jpg"/>
          <p:cNvPicPr>
            <a:picLocks noChangeAspect="1" noChangeArrowheads="1"/>
          </p:cNvPicPr>
          <p:nvPr/>
        </p:nvPicPr>
        <p:blipFill>
          <a:blip r:embed="rId9" cstate="print"/>
          <a:srcRect l="23356" t="14590"/>
          <a:stretch>
            <a:fillRect/>
          </a:stretch>
        </p:blipFill>
        <p:spPr bwMode="auto">
          <a:xfrm>
            <a:off x="7396480" y="3901440"/>
            <a:ext cx="2190115" cy="1618933"/>
          </a:xfrm>
          <a:prstGeom prst="rect">
            <a:avLst/>
          </a:prstGeom>
          <a:noFill/>
        </p:spPr>
      </p:pic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7185109" y="2966201"/>
            <a:ext cx="2365291" cy="3077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Rare &amp; worn</a:t>
            </a:r>
            <a:r>
              <a:rPr kumimoji="0" lang="en-GB" alt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down books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7444725" y="5877411"/>
            <a:ext cx="2075195" cy="4217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400" dirty="0">
                <a:latin typeface="Calibri" pitchFamily="34" charset="0"/>
              </a:rPr>
              <a:t>Dusty &amp; ancient books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17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7346" y="82720"/>
            <a:ext cx="8596668" cy="1320800"/>
          </a:xfrm>
        </p:spPr>
        <p:txBody>
          <a:bodyPr/>
          <a:lstStyle/>
          <a:p>
            <a:r>
              <a:rPr lang="en-GB" dirty="0"/>
              <a:t>Art Style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0934" y="1063309"/>
            <a:ext cx="8596668" cy="280765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 art style is still yet to be finalised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Font Style chosen includes a fading effect to go in with the style of desaturated colour palette </a:t>
            </a:r>
          </a:p>
          <a:p>
            <a:r>
              <a:rPr lang="en-GB" dirty="0"/>
              <a:t>As our backgrounds within the game change, when players progress through puzzles. Therefore our colour pallets will also represent that change. </a:t>
            </a:r>
          </a:p>
          <a:p>
            <a:endParaRPr lang="en-GB" dirty="0"/>
          </a:p>
          <a:p>
            <a:r>
              <a:rPr lang="en-GB" dirty="0"/>
              <a:t>The colour palette used will be a monochromatic palette that will slowly degrade in saturation as the player progresses through each puzzle</a:t>
            </a:r>
          </a:p>
          <a:p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3920" y="4191149"/>
            <a:ext cx="3921760" cy="2269252"/>
          </a:xfrm>
          <a:prstGeom prst="rect">
            <a:avLst/>
          </a:prstGeom>
        </p:spPr>
      </p:pic>
      <p:pic>
        <p:nvPicPr>
          <p:cNvPr id="1026" name="Picture 2" descr="Image result for monochromati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555" y="4191149"/>
            <a:ext cx="2979709" cy="187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68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8349"/>
            <a:ext cx="8596668" cy="5276675"/>
          </a:xfrm>
        </p:spPr>
        <p:txBody>
          <a:bodyPr/>
          <a:lstStyle/>
          <a:p>
            <a:r>
              <a:rPr lang="en-GB" dirty="0"/>
              <a:t>Emails sent</a:t>
            </a:r>
          </a:p>
          <a:p>
            <a:pPr marL="0" indent="0">
              <a:buNone/>
            </a:pPr>
            <a:r>
              <a:rPr lang="en-GB" dirty="0"/>
              <a:t>Alex: 7</a:t>
            </a:r>
          </a:p>
          <a:p>
            <a:pPr marL="0" indent="0">
              <a:buNone/>
            </a:pPr>
            <a:r>
              <a:rPr lang="en-GB" dirty="0"/>
              <a:t>Ryan: 5</a:t>
            </a:r>
          </a:p>
          <a:p>
            <a:pPr marL="0" indent="0">
              <a:buNone/>
            </a:pPr>
            <a:r>
              <a:rPr lang="en-GB" dirty="0"/>
              <a:t>Daniel: 2 </a:t>
            </a:r>
          </a:p>
          <a:p>
            <a:pPr marL="0" indent="0">
              <a:buNone/>
            </a:pPr>
            <a:r>
              <a:rPr lang="en-GB" dirty="0"/>
              <a:t>Tom: 4</a:t>
            </a:r>
          </a:p>
          <a:p>
            <a:pPr marL="0" indent="0">
              <a:buNone/>
            </a:pPr>
            <a:r>
              <a:rPr lang="en-GB" dirty="0"/>
              <a:t>Overall: 18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Meetings</a:t>
            </a:r>
          </a:p>
          <a:p>
            <a:pPr marL="0" indent="0">
              <a:buNone/>
            </a:pPr>
            <a:r>
              <a:rPr lang="en-GB" dirty="0"/>
              <a:t>1 informal meeting, 30 mins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Hours logged</a:t>
            </a:r>
          </a:p>
          <a:p>
            <a:pPr marL="0" indent="0">
              <a:buNone/>
            </a:pPr>
            <a:r>
              <a:rPr lang="en-GB" dirty="0"/>
              <a:t>No hours logged yet, first sprint to be set today</a:t>
            </a:r>
          </a:p>
        </p:txBody>
      </p:sp>
    </p:spTree>
    <p:extLst>
      <p:ext uri="{BB962C8B-B14F-4D97-AF65-F5344CB8AC3E}">
        <p14:creationId xmlns:p14="http://schemas.microsoft.com/office/powerpoint/2010/main" val="267098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581" y="2802082"/>
            <a:ext cx="8596668" cy="1320800"/>
          </a:xfrm>
        </p:spPr>
        <p:txBody>
          <a:bodyPr/>
          <a:lstStyle/>
          <a:p>
            <a:pPr algn="ctr"/>
            <a:r>
              <a:rPr lang="en-GB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330498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273</TotalTime>
  <Words>496</Words>
  <Application>Microsoft Office PowerPoint</Application>
  <PresentationFormat>Widescreen</PresentationFormat>
  <Paragraphs>72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Wingdings 3</vt:lpstr>
      <vt:lpstr>Facet</vt:lpstr>
      <vt:lpstr>Group 14  (WIP) Game Title</vt:lpstr>
      <vt:lpstr>Logline/ Introduction </vt:lpstr>
      <vt:lpstr>Target Audience </vt:lpstr>
      <vt:lpstr>Emotions </vt:lpstr>
      <vt:lpstr>What does the player do?/ Mechanics </vt:lpstr>
      <vt:lpstr>Moodboard </vt:lpstr>
      <vt:lpstr>Art Style </vt:lpstr>
      <vt:lpstr>Project management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14</dc:title>
  <dc:creator>Games</dc:creator>
  <cp:lastModifiedBy>Alex Polley</cp:lastModifiedBy>
  <cp:revision>31</cp:revision>
  <dcterms:created xsi:type="dcterms:W3CDTF">2016-10-12T09:25:10Z</dcterms:created>
  <dcterms:modified xsi:type="dcterms:W3CDTF">2016-10-19T09:35:51Z</dcterms:modified>
</cp:coreProperties>
</file>