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80" d="100"/>
          <a:sy n="80" d="100"/>
        </p:scale>
        <p:origin x="1506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21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68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8267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880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7234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186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04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0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65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9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99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53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19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30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29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31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A0734-6088-4A11-8A2B-97B609E3D287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06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Alex </a:t>
            </a:r>
            <a:r>
              <a:rPr lang="en-GB" dirty="0" err="1"/>
              <a:t>Polley</a:t>
            </a:r>
            <a:r>
              <a:rPr lang="en-GB" dirty="0"/>
              <a:t>, Ryan </a:t>
            </a:r>
            <a:r>
              <a:rPr lang="en-GB" dirty="0" err="1"/>
              <a:t>Manthorp</a:t>
            </a:r>
            <a:r>
              <a:rPr lang="en-GB" dirty="0"/>
              <a:t>, Daniel </a:t>
            </a:r>
            <a:r>
              <a:rPr lang="en-GB" dirty="0" err="1"/>
              <a:t>Pokladek</a:t>
            </a:r>
            <a:r>
              <a:rPr lang="en-GB" dirty="0"/>
              <a:t>, Tom </a:t>
            </a:r>
            <a:r>
              <a:rPr lang="en-GB" dirty="0" err="1"/>
              <a:t>Mclaren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79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librarian, a bookshop in space, alien bookworms trying to destroy history, Kill worms to save earth</a:t>
            </a:r>
          </a:p>
        </p:txBody>
      </p:sp>
    </p:spTree>
    <p:extLst>
      <p:ext uri="{BB962C8B-B14F-4D97-AF65-F5344CB8AC3E}">
        <p14:creationId xmlns:p14="http://schemas.microsoft.com/office/powerpoint/2010/main" val="192563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Emotions/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Monachopsis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Achieved by having subtle hints that this bookshop is out of place</a:t>
            </a:r>
          </a:p>
          <a:p>
            <a:r>
              <a:rPr lang="en-GB" dirty="0" err="1"/>
              <a:t>Vellichor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Achieved by showing vintage décor and artwork of bookshop</a:t>
            </a:r>
          </a:p>
        </p:txBody>
      </p:sp>
    </p:spTree>
    <p:extLst>
      <p:ext uri="{BB962C8B-B14F-4D97-AF65-F5344CB8AC3E}">
        <p14:creationId xmlns:p14="http://schemas.microsoft.com/office/powerpoint/2010/main" val="252545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player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player will be moving books with the mouse</a:t>
            </a:r>
          </a:p>
          <a:p>
            <a:r>
              <a:rPr lang="en-GB" dirty="0"/>
              <a:t>Player will sort books in chronological order and size</a:t>
            </a:r>
          </a:p>
          <a:p>
            <a:r>
              <a:rPr lang="en-GB" dirty="0"/>
              <a:t>The player will also shoot enemies/ worms with lasers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143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Moodboards</a:t>
            </a:r>
            <a:endParaRPr lang="en-GB" dirty="0"/>
          </a:p>
        </p:txBody>
      </p:sp>
      <p:pic>
        <p:nvPicPr>
          <p:cNvPr id="2051" name="Picture 15" descr="Image result for winston w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97" b="15849"/>
          <a:stretch>
            <a:fillRect/>
          </a:stretch>
        </p:blipFill>
        <p:spPr bwMode="auto">
          <a:xfrm>
            <a:off x="636419" y="3781424"/>
            <a:ext cx="1749426" cy="161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world globe puzz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495" y="1356751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1" descr="Image result for films not in chronological or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244" y="1356852"/>
            <a:ext cx="2482850" cy="157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3629108" y="3017001"/>
            <a:ext cx="2574925" cy="3077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countries of the world </a:t>
            </a: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9" name="Picture 4" descr="Image result for world globe puzz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4" t="6284" r="10188" b="7068"/>
          <a:stretch>
            <a:fillRect/>
          </a:stretch>
        </p:blipFill>
        <p:spPr bwMode="auto">
          <a:xfrm>
            <a:off x="4986961" y="1290949"/>
            <a:ext cx="1300162" cy="150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15912" y="2822575"/>
            <a:ext cx="2235200" cy="5232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burnt slow destruction of time and history</a:t>
            </a:r>
            <a:endParaRPr kumimoji="0" lang="en-GB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7" name="Picture 1" descr="grunge and broken clock dial isolated on white Stock Photo - 1196190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7" t="12477" r="12929" b="10451"/>
          <a:stretch>
            <a:fillRect/>
          </a:stretch>
        </p:blipFill>
        <p:spPr bwMode="auto">
          <a:xfrm>
            <a:off x="636419" y="1355955"/>
            <a:ext cx="136366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637462" y="3022600"/>
            <a:ext cx="1336675" cy="3077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Incorrect order  </a:t>
            </a: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79424" y="5806278"/>
            <a:ext cx="2071688" cy="5704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segment (eaten by worm)</a:t>
            </a: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4" name="Picture 18" descr="Image result for second hand booksho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244" y="3800163"/>
            <a:ext cx="2559050" cy="159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906245" y="5796130"/>
            <a:ext cx="2367758" cy="4937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Unorganized chaos (no order)</a:t>
            </a: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22" descr="Screen Shot 2015-02-06 at 17.55.0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5" b="6142"/>
          <a:stretch>
            <a:fillRect/>
          </a:stretch>
        </p:blipFill>
        <p:spPr bwMode="auto">
          <a:xfrm>
            <a:off x="3609975" y="3808412"/>
            <a:ext cx="28448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3759825" y="5806278"/>
            <a:ext cx="2527297" cy="764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Realisation you’re no longer on earth (Zathura Movie Scene)</a:t>
            </a: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2209800" y="381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2209800" y="838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2209800" y="1295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GB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2209800" y="1295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2209800" y="1295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GB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2209800" y="1295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2209800" y="2695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GB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2209800" y="26955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GB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2209800" y="3152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209800" y="3152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517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68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art style is still yet to be decided</a:t>
            </a:r>
          </a:p>
          <a:p>
            <a:r>
              <a:rPr lang="en-GB" dirty="0"/>
              <a:t>The style will however be consistent in various assets throughout the game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6837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</TotalTime>
  <Words>160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Wingdings 3</vt:lpstr>
      <vt:lpstr>Facet</vt:lpstr>
      <vt:lpstr>Group 14</vt:lpstr>
      <vt:lpstr>Logline</vt:lpstr>
      <vt:lpstr>Emotions/ Introduction</vt:lpstr>
      <vt:lpstr>What does the player do?</vt:lpstr>
      <vt:lpstr>Moodboards</vt:lpstr>
      <vt:lpstr>Mechanics</vt:lpstr>
      <vt:lpstr>Art Style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14</dc:title>
  <dc:creator>Games</dc:creator>
  <cp:lastModifiedBy>Thomas McLaren</cp:lastModifiedBy>
  <cp:revision>7</cp:revision>
  <dcterms:created xsi:type="dcterms:W3CDTF">2016-10-12T09:25:10Z</dcterms:created>
  <dcterms:modified xsi:type="dcterms:W3CDTF">2016-10-16T16:27:31Z</dcterms:modified>
</cp:coreProperties>
</file>