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63" r:id="rId4"/>
    <p:sldId id="268" r:id="rId5"/>
    <p:sldId id="270" r:id="rId6"/>
    <p:sldId id="265" r:id="rId7"/>
    <p:sldId id="269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0751" autoAdjust="0"/>
  </p:normalViewPr>
  <p:slideViewPr>
    <p:cSldViewPr snapToGrid="0">
      <p:cViewPr varScale="1">
        <p:scale>
          <a:sx n="94" d="100"/>
          <a:sy n="94" d="100"/>
        </p:scale>
        <p:origin x="94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79622-FC95-4062-B0FB-BFF025AB3596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F653E-C00D-47FE-A241-1FE52C2B93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Teenagers</a:t>
            </a:r>
            <a:r>
              <a:rPr lang="en-US" baseline="0" dirty="0"/>
              <a:t> and Kids: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historical theme of sorting books and learning history ++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Educational theme can be appealing to students and kids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Young Adults &amp; Teenagers: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Majority of mobile players ++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They will find the theme of history interesting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Puzzle games go well</a:t>
            </a:r>
            <a:r>
              <a:rPr lang="en-US" baseline="0" dirty="0"/>
              <a:t> with mobile games, as they are easy to play on </a:t>
            </a:r>
            <a:r>
              <a:rPr lang="en-US" baseline="0"/>
              <a:t>mobile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653E-C00D-47FE-A241-1FE52C2B93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6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21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68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26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88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7234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86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04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0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6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9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99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53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19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30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9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1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06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14 </a:t>
            </a:r>
            <a:br>
              <a:rPr lang="en-GB" dirty="0"/>
            </a:br>
            <a:r>
              <a:rPr lang="en-GB" dirty="0" smtClean="0"/>
              <a:t>Intergalatic Bookstore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619" y="4091929"/>
            <a:ext cx="8952025" cy="1096899"/>
          </a:xfrm>
        </p:spPr>
        <p:txBody>
          <a:bodyPr>
            <a:normAutofit/>
          </a:bodyPr>
          <a:lstStyle/>
          <a:p>
            <a:r>
              <a:rPr lang="en-GB" sz="2400" dirty="0"/>
              <a:t>Alex </a:t>
            </a:r>
            <a:r>
              <a:rPr lang="en-GB" sz="2400" dirty="0" err="1"/>
              <a:t>Polley</a:t>
            </a:r>
            <a:r>
              <a:rPr lang="en-GB" sz="2400" dirty="0"/>
              <a:t>, Ryan </a:t>
            </a:r>
            <a:r>
              <a:rPr lang="en-GB" sz="2400" dirty="0" err="1"/>
              <a:t>Manthorp</a:t>
            </a:r>
            <a:r>
              <a:rPr lang="en-GB" sz="2400" dirty="0"/>
              <a:t>, Daniel </a:t>
            </a:r>
            <a:r>
              <a:rPr lang="en-GB" sz="2400" dirty="0" err="1"/>
              <a:t>Pokladek</a:t>
            </a:r>
            <a:r>
              <a:rPr lang="en-GB" sz="2400" dirty="0"/>
              <a:t>, Tom </a:t>
            </a:r>
            <a:r>
              <a:rPr lang="en-GB" sz="2400" dirty="0" err="1"/>
              <a:t>Mclaren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479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Logline/ </a:t>
            </a:r>
            <a:r>
              <a:rPr lang="en-GB" dirty="0" smtClean="0"/>
              <a:t>Introduction (Ryan)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238" y="1523591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b="1" dirty="0"/>
              <a:t>The history of earth is at risk when book mites that consume history invade a bookshop on the moon</a:t>
            </a:r>
          </a:p>
          <a:p>
            <a:endParaRPr lang="en-GB" dirty="0"/>
          </a:p>
          <a:p>
            <a:r>
              <a:rPr lang="en-GB" dirty="0"/>
              <a:t>Book mites eat books which subsequently destroy pieces of history, to stop this player must shoot mites before they eat books. The player must also organise books in chronological order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Emotions: Monachopsis, Vellichor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63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</a:t>
            </a:r>
            <a:r>
              <a:rPr lang="en-GB" dirty="0" smtClean="0"/>
              <a:t>Audience (Tom)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875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Male children and teenagers</a:t>
            </a:r>
          </a:p>
          <a:p>
            <a:r>
              <a:rPr lang="en-GB" dirty="0"/>
              <a:t>Ages 8- 16</a:t>
            </a:r>
          </a:p>
          <a:p>
            <a:pPr marL="0" indent="0">
              <a:buNone/>
            </a:pPr>
            <a:r>
              <a:rPr lang="en-GB" dirty="0"/>
              <a:t>Like puzzle games </a:t>
            </a:r>
          </a:p>
          <a:p>
            <a:pPr marL="0" indent="0">
              <a:buNone/>
            </a:pPr>
            <a:r>
              <a:rPr lang="en-GB" dirty="0"/>
              <a:t>Educational for children</a:t>
            </a:r>
          </a:p>
          <a:p>
            <a:endParaRPr lang="en-GB" b="1" dirty="0"/>
          </a:p>
          <a:p>
            <a:r>
              <a:rPr lang="en-GB" b="1" dirty="0"/>
              <a:t>Teenagers &amp; young adults will find the historical theme interesting.</a:t>
            </a:r>
          </a:p>
          <a:p>
            <a:pPr marL="0" indent="0">
              <a:buNone/>
            </a:pPr>
            <a:r>
              <a:rPr lang="en-GB" dirty="0"/>
              <a:t>Young Adults and Teenagers will be interested in the historical and educational theme of sorting books chronologically.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In relation to the obscure sorrows, </a:t>
            </a:r>
            <a:r>
              <a:rPr lang="en-GB" dirty="0" err="1"/>
              <a:t>Vellichor</a:t>
            </a:r>
            <a:r>
              <a:rPr lang="en-GB" dirty="0"/>
              <a:t> will take our target audience back to when they were young and taking books out from book stores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Walkthrough (Daniel, Tom)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Talk about changes made to the games mechanics (Daniel)</a:t>
            </a:r>
          </a:p>
          <a:p>
            <a:r>
              <a:rPr lang="en-GB" dirty="0" smtClean="0"/>
              <a:t>Talk about how we made changes to the bookshelves and level in general so that the player could clearly see what to click on (Tom)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learnt and changes made (Alex)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Dont treat the player as if they are stupid</a:t>
            </a:r>
          </a:p>
          <a:p>
            <a:pPr>
              <a:buNone/>
            </a:pPr>
            <a:endParaRPr lang="en-GB" sz="2000" dirty="0" smtClean="0"/>
          </a:p>
          <a:p>
            <a:r>
              <a:rPr lang="en-GB" sz="2000" dirty="0" smtClean="0"/>
              <a:t>Don’t waste the players time</a:t>
            </a:r>
          </a:p>
          <a:p>
            <a:endParaRPr lang="en-GB" sz="2000" dirty="0" smtClean="0"/>
          </a:p>
          <a:p>
            <a:r>
              <a:rPr lang="en-GB" sz="2000" dirty="0" smtClean="0"/>
              <a:t>Perform squint tests and go through visual hierarchy </a:t>
            </a:r>
          </a:p>
          <a:p>
            <a:endParaRPr lang="en-GB" sz="2000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Management (Alex, Ryan)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8349"/>
            <a:ext cx="8596668" cy="527667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sz="2000" dirty="0" smtClean="0"/>
              <a:t>No hours logged until meeting with Rob</a:t>
            </a:r>
          </a:p>
          <a:p>
            <a:r>
              <a:rPr lang="en-GB" sz="2000" dirty="0" smtClean="0"/>
              <a:t>Hours logged in GitHub comments </a:t>
            </a:r>
          </a:p>
          <a:p>
            <a:pPr>
              <a:buNone/>
            </a:pPr>
            <a:r>
              <a:rPr lang="en-GB" sz="2000" dirty="0" smtClean="0"/>
              <a:t>Alex- 34</a:t>
            </a:r>
          </a:p>
          <a:p>
            <a:pPr>
              <a:buNone/>
            </a:pPr>
            <a:r>
              <a:rPr lang="en-GB" sz="2000" dirty="0" smtClean="0"/>
              <a:t>Ryan- 5</a:t>
            </a:r>
          </a:p>
          <a:p>
            <a:pPr>
              <a:buNone/>
            </a:pPr>
            <a:r>
              <a:rPr lang="en-GB" sz="2000" dirty="0" smtClean="0"/>
              <a:t>Tom- </a:t>
            </a:r>
            <a:r>
              <a:rPr lang="en-GB" sz="2000" smtClean="0"/>
              <a:t>19.5 (commented </a:t>
            </a:r>
            <a:r>
              <a:rPr lang="en-GB" sz="2000" dirty="0" smtClean="0"/>
              <a:t>in commits)</a:t>
            </a:r>
          </a:p>
          <a:p>
            <a:pPr>
              <a:buNone/>
            </a:pPr>
            <a:r>
              <a:rPr lang="en-GB" sz="2000" dirty="0" smtClean="0"/>
              <a:t>Daniel- 3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1670" y="2283880"/>
            <a:ext cx="2394640" cy="2616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Emails sent: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Alex- 27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Ryan- 23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Daniel- 23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Tom- 28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98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Commits  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3214" t="7407" r="22418" b="27012"/>
          <a:stretch/>
        </p:blipFill>
        <p:spPr>
          <a:xfrm>
            <a:off x="365984" y="1127555"/>
            <a:ext cx="7833136" cy="53149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581" y="2802082"/>
            <a:ext cx="8596668" cy="1320800"/>
          </a:xfrm>
        </p:spPr>
        <p:txBody>
          <a:bodyPr/>
          <a:lstStyle/>
          <a:p>
            <a:pPr algn="ctr"/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330498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</TotalTime>
  <Words>326</Words>
  <Application>Microsoft Office PowerPoint</Application>
  <PresentationFormat>Widescreen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Group 14  Intergalatic Bookstore</vt:lpstr>
      <vt:lpstr>Logline/ Introduction (Ryan) </vt:lpstr>
      <vt:lpstr>Target Audience (Tom) </vt:lpstr>
      <vt:lpstr>Video Walkthrough (Daniel, Tom)</vt:lpstr>
      <vt:lpstr>Lessons learnt and changes made (Alex)</vt:lpstr>
      <vt:lpstr>Management (Alex, Ryan)</vt:lpstr>
      <vt:lpstr>Commits  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14</dc:title>
  <dc:creator>Games</dc:creator>
  <cp:lastModifiedBy>Thomas McLaren</cp:lastModifiedBy>
  <cp:revision>46</cp:revision>
  <dcterms:created xsi:type="dcterms:W3CDTF">2016-10-12T09:25:10Z</dcterms:created>
  <dcterms:modified xsi:type="dcterms:W3CDTF">2016-12-14T06:26:10Z</dcterms:modified>
</cp:coreProperties>
</file>