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94" d="100"/>
          <a:sy n="94" d="100"/>
        </p:scale>
        <p:origin x="9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history of earth is at risk when book mites that consume history invade a bookshop on the moon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Daniel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Kids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b="1" dirty="0"/>
              <a:t>Young Adults &amp; Teenagers will like the puzzle genre of the game.</a:t>
            </a:r>
          </a:p>
          <a:p>
            <a:pPr marL="0" indent="0">
              <a:buNone/>
            </a:pPr>
            <a:r>
              <a:rPr lang="en-GB" dirty="0"/>
              <a:t>Teenagers and Young Adults are the majority of mobile players. Puzzle games go well with mobile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Emotions </a:t>
            </a:r>
            <a:r>
              <a:rPr lang="en-GB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Moodboard </a:t>
            </a:r>
            <a:r>
              <a:rPr lang="en-GB" dirty="0"/>
              <a:t>Tom</a:t>
            </a:r>
          </a:p>
        </p:txBody>
      </p:sp>
      <p:pic>
        <p:nvPicPr>
          <p:cNvPr id="4" name="Picture 15" descr="Image result for winston w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7" b="15849"/>
          <a:stretch>
            <a:fillRect/>
          </a:stretch>
        </p:blipFill>
        <p:spPr bwMode="auto">
          <a:xfrm>
            <a:off x="636419" y="3781424"/>
            <a:ext cx="1749426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world globe puzz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95" y="135675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44" y="1356852"/>
            <a:ext cx="2482850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29108" y="3017001"/>
            <a:ext cx="257492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4" descr="Image result for world globe pu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6284" r="10188" b="7068"/>
          <a:stretch>
            <a:fillRect/>
          </a:stretch>
        </p:blipFill>
        <p:spPr bwMode="auto">
          <a:xfrm>
            <a:off x="4986961" y="1290949"/>
            <a:ext cx="1300162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15912" y="282257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37462" y="30226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9424" y="5806278"/>
            <a:ext cx="2071688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8" descr="Image result for second hand booksh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44" y="3800163"/>
            <a:ext cx="2559050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06245" y="5796130"/>
            <a:ext cx="2367758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2" descr="Screen Shot 2015-02-06 at 17.55.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5" b="6142"/>
          <a:stretch>
            <a:fillRect/>
          </a:stretch>
        </p:blipFill>
        <p:spPr bwMode="auto">
          <a:xfrm>
            <a:off x="3609975" y="3808412"/>
            <a:ext cx="2844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759825" y="5806278"/>
            <a:ext cx="2527297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 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1</a:t>
            </a:r>
          </a:p>
          <a:p>
            <a:pPr marL="0" indent="0">
              <a:buNone/>
            </a:pPr>
            <a:r>
              <a:rPr lang="en-GB" dirty="0"/>
              <a:t>Overall: 15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367</Words>
  <Application>Microsoft Office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Group 14</vt:lpstr>
      <vt:lpstr>Logline/ Introduction Ryan</vt:lpstr>
      <vt:lpstr>Target Audience Daniel</vt:lpstr>
      <vt:lpstr>Emotions Alex</vt:lpstr>
      <vt:lpstr>What does the player do?/ Mechanics Ryan</vt:lpstr>
      <vt:lpstr>Moodboard Tom</vt:lpstr>
      <vt:lpstr>Art Style Tom</vt:lpstr>
      <vt:lpstr>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Thomas McLaren</cp:lastModifiedBy>
  <cp:revision>22</cp:revision>
  <dcterms:created xsi:type="dcterms:W3CDTF">2016-10-12T09:25:10Z</dcterms:created>
  <dcterms:modified xsi:type="dcterms:W3CDTF">2016-10-18T23:04:16Z</dcterms:modified>
</cp:coreProperties>
</file>