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librarian, a bookshop in space, alien bookworms trying to destroy history, Kill worms to </a:t>
            </a:r>
            <a:r>
              <a:rPr lang="en-GB"/>
              <a:t>save earth.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Daniel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dirty="0"/>
              <a:t>Young Adults/Teenagers/Kids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Emotions </a:t>
            </a:r>
            <a:r>
              <a:rPr lang="en-GB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r>
              <a:rPr lang="en-GB" dirty="0"/>
              <a:t>Player will sort books in chronological order and size</a:t>
            </a:r>
          </a:p>
          <a:p>
            <a:r>
              <a:rPr lang="en-GB" dirty="0"/>
              <a:t>The player will also shoot enemies/ worms with lasers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Moodboards 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1</a:t>
            </a:r>
          </a:p>
          <a:p>
            <a:pPr marL="0" indent="0">
              <a:buNone/>
            </a:pPr>
            <a:r>
              <a:rPr lang="en-GB" dirty="0"/>
              <a:t>Overall: 15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207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Group 14</vt:lpstr>
      <vt:lpstr>Logline/ Introduction Ryan</vt:lpstr>
      <vt:lpstr>Target Audience Daniel</vt:lpstr>
      <vt:lpstr>Emotions Alex</vt:lpstr>
      <vt:lpstr>What does the player do?/ Mechanics Ryan</vt:lpstr>
      <vt:lpstr>Moodboards Tom</vt:lpstr>
      <vt:lpstr>Art Style Tom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Alex Polley</cp:lastModifiedBy>
  <cp:revision>15</cp:revision>
  <dcterms:created xsi:type="dcterms:W3CDTF">2016-10-12T09:25:10Z</dcterms:created>
  <dcterms:modified xsi:type="dcterms:W3CDTF">2016-10-18T16:54:23Z</dcterms:modified>
</cp:coreProperties>
</file>