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8" r:id="rId5"/>
    <p:sldId id="270" r:id="rId6"/>
    <p:sldId id="265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3" d="100"/>
          <a:sy n="93" d="100"/>
        </p:scale>
        <p:origin x="-10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 </a:t>
            </a:r>
            <a:br>
              <a:rPr lang="en-GB" dirty="0"/>
            </a:br>
            <a:r>
              <a:rPr lang="en-GB" dirty="0" smtClean="0"/>
              <a:t>Intergalatic Bookstore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19" y="4091929"/>
            <a:ext cx="8952025" cy="1096899"/>
          </a:xfrm>
        </p:spPr>
        <p:txBody>
          <a:bodyPr>
            <a:normAutofit/>
          </a:bodyPr>
          <a:lstStyle/>
          <a:p>
            <a:r>
              <a:rPr lang="en-GB" sz="2400" dirty="0"/>
              <a:t>Alex </a:t>
            </a:r>
            <a:r>
              <a:rPr lang="en-GB" sz="2400" dirty="0" err="1"/>
              <a:t>Polley</a:t>
            </a:r>
            <a:r>
              <a:rPr lang="en-GB" sz="2400" dirty="0"/>
              <a:t>, Ryan </a:t>
            </a:r>
            <a:r>
              <a:rPr lang="en-GB" sz="2400" dirty="0" err="1"/>
              <a:t>Manthorp</a:t>
            </a:r>
            <a:r>
              <a:rPr lang="en-GB" sz="2400" dirty="0"/>
              <a:t>, Daniel </a:t>
            </a:r>
            <a:r>
              <a:rPr lang="en-GB" sz="2400" dirty="0" err="1"/>
              <a:t>Pokladek</a:t>
            </a:r>
            <a:r>
              <a:rPr lang="en-GB" sz="2400" dirty="0"/>
              <a:t>, Tom </a:t>
            </a:r>
            <a:r>
              <a:rPr lang="en-GB" sz="2400" dirty="0" err="1"/>
              <a:t>Mclaren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</a:t>
            </a:r>
            <a:r>
              <a:rPr lang="en-GB" dirty="0" smtClean="0"/>
              <a:t>Introduction (Ryan)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38" y="152359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Emotions: Monachopsis, Vellichor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</a:t>
            </a:r>
            <a:r>
              <a:rPr lang="en-GB" dirty="0" smtClean="0"/>
              <a:t>Audience (Tom)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Male children and teenagers</a:t>
            </a:r>
          </a:p>
          <a:p>
            <a:r>
              <a:rPr lang="en-GB" dirty="0"/>
              <a:t>Ages 8- 16</a:t>
            </a:r>
          </a:p>
          <a:p>
            <a:pPr marL="0" indent="0">
              <a:buNone/>
            </a:pPr>
            <a:r>
              <a:rPr lang="en-GB" dirty="0"/>
              <a:t>Like puzzle games </a:t>
            </a:r>
          </a:p>
          <a:p>
            <a:pPr marL="0" indent="0">
              <a:buNone/>
            </a:pPr>
            <a:r>
              <a:rPr lang="en-GB" dirty="0"/>
              <a:t>Educational for children</a:t>
            </a:r>
          </a:p>
          <a:p>
            <a:endParaRPr lang="en-GB" b="1" dirty="0"/>
          </a:p>
          <a:p>
            <a:r>
              <a:rPr lang="en-GB" b="1" dirty="0"/>
              <a:t>Teenagers &amp; young adults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Walkthrough (Daniel, Tom)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about changes made to the games mechanics (Daniel)</a:t>
            </a:r>
          </a:p>
          <a:p>
            <a:r>
              <a:rPr lang="en-GB" dirty="0" smtClean="0"/>
              <a:t>Talk about how we made changes to the bookshelves and level in general so that the player could clearly see what to click on (Tom)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 and changes made (Alex)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Dont treat the player as if they are stupid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Don’t waste the players time</a:t>
            </a:r>
          </a:p>
          <a:p>
            <a:endParaRPr lang="en-GB" sz="2000" dirty="0" smtClean="0"/>
          </a:p>
          <a:p>
            <a:r>
              <a:rPr lang="en-GB" sz="2000" dirty="0" smtClean="0"/>
              <a:t>Perform squint tests and go through visual hierarchy </a:t>
            </a:r>
          </a:p>
          <a:p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(Alex, Ryan)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000" dirty="0" smtClean="0"/>
              <a:t>No hours logged until meeting with Rob</a:t>
            </a:r>
          </a:p>
          <a:p>
            <a:r>
              <a:rPr lang="en-GB" sz="2000" dirty="0" smtClean="0"/>
              <a:t>Hours logged in GitHub comments </a:t>
            </a:r>
          </a:p>
          <a:p>
            <a:pPr>
              <a:buNone/>
            </a:pPr>
            <a:r>
              <a:rPr lang="en-GB" sz="2000" smtClean="0"/>
              <a:t>Alex- </a:t>
            </a:r>
            <a:r>
              <a:rPr lang="en-GB" sz="2000" smtClean="0"/>
              <a:t>34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Ryan- 5</a:t>
            </a:r>
          </a:p>
          <a:p>
            <a:pPr>
              <a:buNone/>
            </a:pPr>
            <a:r>
              <a:rPr lang="en-GB" sz="2000" dirty="0" smtClean="0"/>
              <a:t>Tom- </a:t>
            </a:r>
            <a:r>
              <a:rPr lang="en-GB" sz="2000" dirty="0" smtClean="0"/>
              <a:t>4</a:t>
            </a:r>
          </a:p>
          <a:p>
            <a:pPr>
              <a:buNone/>
            </a:pPr>
            <a:r>
              <a:rPr lang="en-GB" sz="2000" dirty="0" smtClean="0"/>
              <a:t>Daniel- 3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670" y="2283880"/>
            <a:ext cx="2394640" cy="261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 sent: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Alex- 27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Ryan- 23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Daniel- 23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Tom- 28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09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Commits  </a:t>
            </a:r>
            <a:endParaRPr lang="en-GB" dirty="0"/>
          </a:p>
        </p:txBody>
      </p:sp>
      <p:pic>
        <p:nvPicPr>
          <p:cNvPr id="1026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90" y="1278096"/>
            <a:ext cx="7987658" cy="5224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33049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321</Words>
  <Application>Microsoft Office PowerPoint</Application>
  <PresentationFormat>Custom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Group 14  Intergalatic Bookstore</vt:lpstr>
      <vt:lpstr>Logline/ Introduction (Ryan) </vt:lpstr>
      <vt:lpstr>Target Audience (Tom) </vt:lpstr>
      <vt:lpstr>Video Walkthrough (Daniel, Tom)</vt:lpstr>
      <vt:lpstr>Lessons learnt and changes made (Alex)</vt:lpstr>
      <vt:lpstr>Management (Alex, Ryan)</vt:lpstr>
      <vt:lpstr>Commits 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44</cp:revision>
  <dcterms:created xsi:type="dcterms:W3CDTF">2016-10-12T09:25:10Z</dcterms:created>
  <dcterms:modified xsi:type="dcterms:W3CDTF">2016-12-13T17:31:42Z</dcterms:modified>
</cp:coreProperties>
</file>