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2" r:id="rId6"/>
    <p:sldId id="260" r:id="rId7"/>
    <p:sldId id="265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CEB21-1E96-472F-AA37-B731A44413DB}" type="datetimeFigureOut">
              <a:rPr lang="en-US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C1215-3F65-44DA-9477-5E2A345A91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9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70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C1215-3F65-44DA-9477-5E2A345A916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0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26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2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8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Game's name (TBA)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Level 4/5 Group 15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Any questions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 Light"/>
              </a:rPr>
              <a:t>Liberosis and Monachopsis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222222"/>
                </a:solidFill>
                <a:latin typeface="Arial"/>
              </a:rPr>
              <a:t>Definition</a:t>
            </a:r>
            <a:r>
              <a:rPr lang="EN-US"/>
              <a:t>: </a:t>
            </a:r>
          </a:p>
          <a:p>
            <a:r>
              <a:rPr lang="EN-US" err="1"/>
              <a:t>Liberosis</a:t>
            </a:r>
            <a:r>
              <a:rPr lang="EN-US"/>
              <a:t>: The emotional feeling of </a:t>
            </a:r>
            <a:r>
              <a:rPr lang="EN-US">
                <a:latin typeface="Cambria"/>
              </a:rPr>
              <a:t> </a:t>
            </a:r>
            <a:r>
              <a:rPr lang="EN-US"/>
              <a:t>The desire to care less about things </a:t>
            </a:r>
            <a:endParaRPr lang="en-US"/>
          </a:p>
          <a:p>
            <a:r>
              <a:rPr lang="EN-US"/>
              <a:t>Monachopsis: Which is the emotional feeling of </a:t>
            </a:r>
            <a:r>
              <a:rPr lang="EN-US">
                <a:latin typeface="Cambria"/>
              </a:rPr>
              <a:t> </a:t>
            </a:r>
            <a:r>
              <a:rPr lang="EN-US"/>
              <a:t>The subtle but persistent feeling of being out of place. 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Logline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player must endure mundane everyday office tasks in order to discover/uncover the horrifying secrets that run his company. 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2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Target Audience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Game mechanics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Art Research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2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Concept 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Future plans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539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View</vt:lpstr>
      <vt:lpstr>Game's name (TBA) </vt:lpstr>
      <vt:lpstr>Liberosis and Monachopsis</vt:lpstr>
      <vt:lpstr>Logline </vt:lpstr>
      <vt:lpstr>Target Audience </vt:lpstr>
      <vt:lpstr>Research</vt:lpstr>
      <vt:lpstr>Game mechanics </vt:lpstr>
      <vt:lpstr>Art Research</vt:lpstr>
      <vt:lpstr>Concept art</vt:lpstr>
      <vt:lpstr>Future plans </vt:lpstr>
      <vt:lpstr>Any questions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Game's name (TBA) </dc:title>
  <cp:revision>1</cp:revision>
  <dcterms:modified xsi:type="dcterms:W3CDTF">2016-10-16T14:24:11Z</dcterms:modified>
</cp:coreProperties>
</file>