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3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Number of hours work done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2.5428331875182269E-2"/>
          <c:w val="0.90286351706036749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Sheet1!$D$2:$D$5</c:f>
              <c:strCache>
                <c:ptCount val="4"/>
                <c:pt idx="0">
                  <c:v>Connor</c:v>
                </c:pt>
                <c:pt idx="1">
                  <c:v>Callum</c:v>
                </c:pt>
                <c:pt idx="2">
                  <c:v>Mac</c:v>
                </c:pt>
                <c:pt idx="3">
                  <c:v>Jake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20</c:v>
                </c:pt>
                <c:pt idx="1">
                  <c:v>12</c:v>
                </c:pt>
                <c:pt idx="2">
                  <c:v>7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6-47E9-BDA5-A88A621D2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1593096"/>
        <c:axId val="431594080"/>
      </c:barChart>
      <c:catAx>
        <c:axId val="431593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594080"/>
        <c:crosses val="autoZero"/>
        <c:auto val="1"/>
        <c:lblAlgn val="ctr"/>
        <c:lblOffset val="100"/>
        <c:noMultiLvlLbl val="0"/>
      </c:catAx>
      <c:valAx>
        <c:axId val="43159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593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38B49-C3A7-4F4D-B948-B07A2A443D7A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E41E5-6907-4888-9EF3-757503DFA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49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</a:t>
            </a:r>
            <a:r>
              <a:rPr lang="en-GB" baseline="0" dirty="0"/>
              <a:t> a reminder, Office Nightmare isn’t the official name of our game, I just used it for filler. In order to create this power point.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022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Structure and rewards are still the</a:t>
            </a:r>
            <a:r>
              <a:rPr lang="en-GB" baseline="0" dirty="0"/>
              <a:t> same.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32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prototype gif was used with the same software as the previous</a:t>
            </a:r>
            <a:r>
              <a:rPr lang="en-GB" baseline="0" dirty="0"/>
              <a:t> gif was. It show all our mechanics such as dragging the files into the right folder, dragging the file into the wrong folder and the level progression.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46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slide covers the commits that each member has made, in no unique order.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9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1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Logline</a:t>
            </a:r>
            <a:r>
              <a:rPr lang="en-GB" baseline="0" dirty="0"/>
              <a:t> is still the same as it has been in the past.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8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</a:t>
            </a:r>
            <a:r>
              <a:rPr lang="en-GB" baseline="0" dirty="0"/>
              <a:t>d the target audience slightly after the results of our plat testing and feed back.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0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a went into a little bit more detail of our platforms and where</a:t>
            </a:r>
            <a:r>
              <a:rPr lang="en-GB" baseline="0" dirty="0"/>
              <a:t> we could sell. After doing research into marketing, it would be best to sell it on PC under indie game stores.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0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title</a:t>
            </a:r>
            <a:r>
              <a:rPr lang="en-GB" baseline="0" dirty="0"/>
              <a:t> cards for our two emotive words.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63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Liberiosis</a:t>
            </a:r>
            <a:r>
              <a:rPr lang="en-GB" dirty="0"/>
              <a:t> slide</a:t>
            </a:r>
            <a:r>
              <a:rPr lang="en-GB" baseline="0" dirty="0"/>
              <a:t> hasn’t changed.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615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Monachopsis slide has</a:t>
            </a:r>
            <a:r>
              <a:rPr lang="en-US" baseline="0" dirty="0"/>
              <a:t> not changed.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658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player experience</a:t>
            </a:r>
            <a:r>
              <a:rPr lang="en-GB" baseline="0" dirty="0"/>
              <a:t> slide has not changed from last power point.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777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Games mechanics are near</a:t>
            </a:r>
            <a:r>
              <a:rPr lang="en-GB" baseline="0" dirty="0"/>
              <a:t> enough the same, just changed it from 3D to a 2D point &amp; click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80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50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7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72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82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5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99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39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5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98DDBC-8602-40B9-B075-C33FCB63C9F2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71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63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98DDBC-8602-40B9-B075-C33FCB63C9F2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06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“Office Nightmare”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Level 4/5 group 15: </a:t>
            </a:r>
          </a:p>
          <a:p>
            <a:r>
              <a:rPr lang="en-GB" dirty="0"/>
              <a:t>Jake Seaman, Macaulay Mills, Callum Walsh and Connor </a:t>
            </a:r>
            <a:r>
              <a:rPr lang="en-GB" dirty="0" err="1"/>
              <a:t>wilby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89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and rewards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The player will complete levels </a:t>
            </a:r>
          </a:p>
          <a:p>
            <a:pPr lvl="1">
              <a:buFontTx/>
              <a:buChar char="-"/>
            </a:pPr>
            <a:r>
              <a:rPr lang="en-GB" dirty="0"/>
              <a:t>The player will be rewarded with a hint to the games narrative. </a:t>
            </a:r>
          </a:p>
          <a:p>
            <a:pPr marL="201168" lvl="1" indent="0">
              <a:buNone/>
            </a:pPr>
            <a:r>
              <a:rPr lang="en-GB" dirty="0"/>
              <a:t>-  Using email notifications as the rewarding hint. </a:t>
            </a:r>
          </a:p>
        </p:txBody>
      </p:sp>
      <p:pic>
        <p:nvPicPr>
          <p:cNvPr id="4" name="Picture 3" descr="MFU Freight Forwarders Rewar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12480" y="3890838"/>
            <a:ext cx="2743200" cy="20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16" y="1826260"/>
            <a:ext cx="8718127" cy="44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information.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79" y="1973943"/>
            <a:ext cx="454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members total commits to GitHub.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38" y="2344522"/>
            <a:ext cx="4134427" cy="1695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22" y="2373101"/>
            <a:ext cx="4191585" cy="1667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2" y="4115525"/>
            <a:ext cx="4143953" cy="1733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148867"/>
            <a:ext cx="413442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2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474542"/>
              </p:ext>
            </p:extLst>
          </p:nvPr>
        </p:nvGraphicFramePr>
        <p:xfrm>
          <a:off x="2878397" y="1859288"/>
          <a:ext cx="6496165" cy="3897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099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could have done better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Added challenge to our game</a:t>
            </a:r>
          </a:p>
          <a:p>
            <a:r>
              <a:rPr lang="en-GB" dirty="0"/>
              <a:t>Included more story elements in our game.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49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did well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game works well and is bug free</a:t>
            </a:r>
          </a:p>
          <a:p>
            <a:r>
              <a:rPr lang="en-GB" dirty="0"/>
              <a:t>There are multiple levels with increasing complexity</a:t>
            </a:r>
          </a:p>
          <a:p>
            <a:r>
              <a:rPr lang="en-GB" dirty="0"/>
              <a:t>The team worked well together to create this game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68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9420" y="277077"/>
            <a:ext cx="10058400" cy="1450757"/>
          </a:xfrm>
        </p:spPr>
        <p:txBody>
          <a:bodyPr/>
          <a:lstStyle/>
          <a:p>
            <a:r>
              <a:rPr lang="en-GB" dirty="0"/>
              <a:t>Thank you for watching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26180" y="100245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309135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 must endure mundane everyday office tasks and allow their curiosity to take over and reveal the mystery behind the nights events. </a:t>
            </a:r>
          </a:p>
          <a:p>
            <a:endParaRPr lang="en-GB" dirty="0"/>
          </a:p>
        </p:txBody>
      </p:sp>
      <p:pic>
        <p:nvPicPr>
          <p:cNvPr id="4" name="Picture 3" descr="logline-1024x10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12480" y="312589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Gender: Male &amp; Female </a:t>
            </a:r>
          </a:p>
          <a:p>
            <a:r>
              <a:rPr lang="en-GB" dirty="0"/>
              <a:t>- Ages between: 18 – 26</a:t>
            </a:r>
          </a:p>
          <a:p>
            <a:r>
              <a:rPr lang="en-GB" dirty="0"/>
              <a:t>- General interests in: </a:t>
            </a:r>
          </a:p>
          <a:p>
            <a:pPr lvl="1"/>
            <a:r>
              <a:rPr lang="en-GB" dirty="0"/>
              <a:t>-  Narrative driven video games</a:t>
            </a:r>
          </a:p>
          <a:p>
            <a:pPr lvl="1"/>
            <a:r>
              <a:rPr lang="en-GB" dirty="0"/>
              <a:t>-  Sorting &amp; matching games</a:t>
            </a:r>
          </a:p>
          <a:p>
            <a:pPr lvl="1"/>
            <a:r>
              <a:rPr lang="en-GB" dirty="0"/>
              <a:t>-  Point &amp; Click games. </a:t>
            </a:r>
          </a:p>
        </p:txBody>
      </p:sp>
      <p:pic>
        <p:nvPicPr>
          <p:cNvPr id="4" name="Picture 3" descr="target-audie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6670" y="3629589"/>
            <a:ext cx="4479010" cy="22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3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80" y="286603"/>
            <a:ext cx="10058400" cy="1450757"/>
          </a:xfrm>
        </p:spPr>
        <p:txBody>
          <a:bodyPr/>
          <a:lstStyle/>
          <a:p>
            <a:r>
              <a:rPr lang="en-GB" dirty="0"/>
              <a:t>Markets/Platforms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Platforms</a:t>
            </a:r>
          </a:p>
          <a:p>
            <a:r>
              <a:rPr lang="en-GB" dirty="0"/>
              <a:t>- “Office Nightmare” Will be a PC only release supporting… </a:t>
            </a:r>
          </a:p>
          <a:p>
            <a:pPr lvl="1"/>
            <a:r>
              <a:rPr lang="en-GB" dirty="0"/>
              <a:t>- Mac</a:t>
            </a:r>
          </a:p>
          <a:p>
            <a:pPr lvl="1"/>
            <a:r>
              <a:rPr lang="en-GB" dirty="0"/>
              <a:t>- Linux </a:t>
            </a:r>
          </a:p>
          <a:p>
            <a:pPr lvl="1"/>
            <a:r>
              <a:rPr lang="en-GB" dirty="0"/>
              <a:t>- Windows </a:t>
            </a:r>
          </a:p>
          <a:p>
            <a:pPr lvl="1"/>
            <a:endParaRPr lang="en-GB" dirty="0"/>
          </a:p>
          <a:p>
            <a:pPr marL="201168" lvl="1" indent="0">
              <a:buNone/>
            </a:pPr>
            <a:r>
              <a:rPr lang="en-GB" dirty="0"/>
              <a:t>Markets </a:t>
            </a:r>
          </a:p>
          <a:p>
            <a:pPr marL="201168" lvl="1" indent="0">
              <a:buNone/>
            </a:pPr>
            <a:r>
              <a:rPr lang="en-GB" dirty="0"/>
              <a:t>- “Office Nightmare” would be sold for £1.99 on sites such as… </a:t>
            </a:r>
          </a:p>
          <a:p>
            <a:pPr marL="201168" lvl="1" indent="0">
              <a:buNone/>
            </a:pPr>
            <a:r>
              <a:rPr lang="en-GB" dirty="0"/>
              <a:t>   - </a:t>
            </a:r>
            <a:r>
              <a:rPr lang="en-GB" dirty="0" err="1"/>
              <a:t>itch.oi</a:t>
            </a:r>
            <a:r>
              <a:rPr lang="en-GB" dirty="0"/>
              <a:t> </a:t>
            </a:r>
          </a:p>
          <a:p>
            <a:pPr marL="201168" lvl="1" indent="0">
              <a:buNone/>
            </a:pPr>
            <a:r>
              <a:rPr lang="en-GB" dirty="0"/>
              <a:t>   - HumbleBundle.com </a:t>
            </a:r>
          </a:p>
          <a:p>
            <a:pPr marL="201168" lvl="1" indent="0">
              <a:buNone/>
            </a:pPr>
            <a:r>
              <a:rPr lang="en-GB" dirty="0"/>
              <a:t>   - desura.com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80" y="4895308"/>
            <a:ext cx="2736850" cy="973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4601726"/>
            <a:ext cx="3517900" cy="587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930" y="5188890"/>
            <a:ext cx="2803525" cy="1115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692" y="2434846"/>
            <a:ext cx="1195131" cy="14084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298" y="2711157"/>
            <a:ext cx="1025146" cy="10251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78" y="2241992"/>
            <a:ext cx="1269666" cy="155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9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984" y="417232"/>
            <a:ext cx="10058400" cy="1450757"/>
          </a:xfrm>
        </p:spPr>
        <p:txBody>
          <a:bodyPr/>
          <a:lstStyle/>
          <a:p>
            <a:r>
              <a:rPr lang="en-GB" dirty="0"/>
              <a:t>Our two emotive words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509" y="3435050"/>
            <a:ext cx="2516777" cy="911980"/>
          </a:xfrm>
        </p:spPr>
        <p:txBody>
          <a:bodyPr>
            <a:normAutofit/>
          </a:bodyPr>
          <a:lstStyle/>
          <a:p>
            <a:r>
              <a:rPr lang="en-GB" sz="4800" dirty="0" err="1"/>
              <a:t>Liberosis</a:t>
            </a:r>
            <a:r>
              <a:rPr lang="en-GB" sz="4800" dirty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94138" y="3435050"/>
            <a:ext cx="4033520" cy="9119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dirty="0"/>
              <a:t> </a:t>
            </a:r>
            <a:r>
              <a:rPr lang="en-GB" sz="4800" dirty="0" err="1"/>
              <a:t>Monoachopsis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16306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Liberosis</a:t>
            </a:r>
            <a:r>
              <a:rPr lang="en-GB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ambria"/>
            </a:endParaRPr>
          </a:p>
          <a:p>
            <a:pPr marL="0" indent="0">
              <a:buNone/>
            </a:pPr>
            <a:r>
              <a:rPr lang="en-US" dirty="0">
                <a:latin typeface="Cambria"/>
              </a:rPr>
              <a:t>”</a:t>
            </a:r>
            <a:r>
              <a:rPr lang="en-US" dirty="0"/>
              <a:t>The desire to care less about things”</a:t>
            </a:r>
          </a:p>
          <a:p>
            <a:r>
              <a:rPr lang="en-US" dirty="0"/>
              <a:t>Boring tasks</a:t>
            </a:r>
          </a:p>
          <a:p>
            <a:r>
              <a:rPr lang="en-US" dirty="0"/>
              <a:t>Greyscale, plain office cubicle</a:t>
            </a:r>
          </a:p>
          <a:p>
            <a:endParaRPr lang="en-GB" dirty="0"/>
          </a:p>
        </p:txBody>
      </p:sp>
      <p:pic>
        <p:nvPicPr>
          <p:cNvPr id="4" name="Picture 3" descr="cartoon-careless-guy-shrugging-and-holding-a-maybe-sign-by-ron-leishman-5536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7616" y="3138055"/>
            <a:ext cx="2938064" cy="30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Monachopsis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95676"/>
            <a:ext cx="10058400" cy="4023360"/>
          </a:xfrm>
        </p:spPr>
        <p:txBody>
          <a:bodyPr/>
          <a:lstStyle/>
          <a:p>
            <a:pPr marL="0" lvl="0" indent="0">
              <a:lnSpc>
                <a:spcPct val="95000"/>
              </a:lnSpc>
              <a:spcBef>
                <a:spcPts val="1400"/>
              </a:spcBef>
              <a:buSzPct val="80000"/>
              <a:buNone/>
              <a:defRPr/>
            </a:pPr>
            <a:r>
              <a:rPr lang="en-US" spc="10" dirty="0">
                <a:solidFill>
                  <a:schemeClr val="tx1"/>
                </a:solidFill>
                <a:latin typeface="Cambria"/>
              </a:rPr>
              <a:t>”</a:t>
            </a:r>
            <a:r>
              <a:rPr lang="en-US" spc="10" dirty="0">
                <a:solidFill>
                  <a:schemeClr val="tx1"/>
                </a:solidFill>
              </a:rPr>
              <a:t>The subtle but persistent feeling of being out of place.”</a:t>
            </a:r>
          </a:p>
          <a:p>
            <a:pPr marL="0" lvl="0" indent="0">
              <a:lnSpc>
                <a:spcPct val="95000"/>
              </a:lnSpc>
              <a:spcBef>
                <a:spcPts val="1400"/>
              </a:spcBef>
              <a:buSzPct val="80000"/>
              <a:buNone/>
              <a:defRPr/>
            </a:pPr>
            <a:r>
              <a:rPr lang="en-US" spc="10" dirty="0"/>
              <a:t>Seeing things that are out of place</a:t>
            </a:r>
            <a:endParaRPr lang="en-US" spc="10" dirty="0">
              <a:solidFill>
                <a:schemeClr val="tx1"/>
              </a:solidFill>
            </a:endParaRPr>
          </a:p>
          <a:p>
            <a:pPr marL="0" lvl="0" indent="0">
              <a:lnSpc>
                <a:spcPct val="95000"/>
              </a:lnSpc>
              <a:spcBef>
                <a:spcPts val="1400"/>
              </a:spcBef>
              <a:buSzPct val="80000"/>
              <a:buNone/>
              <a:defRPr/>
            </a:pPr>
            <a:r>
              <a:rPr lang="en-US" spc="10" dirty="0">
                <a:solidFill>
                  <a:schemeClr val="tx1"/>
                </a:solidFill>
              </a:rPr>
              <a:t>More and more incongruous items appear over the course of the game</a:t>
            </a:r>
          </a:p>
          <a:p>
            <a:pPr marL="182880" lvl="0" indent="-182880">
              <a:lnSpc>
                <a:spcPct val="95000"/>
              </a:lnSpc>
              <a:spcBef>
                <a:spcPts val="1400"/>
              </a:spcBef>
              <a:buSzPct val="80000"/>
              <a:buFont typeface="Arial" pitchFamily="34" charset="0"/>
              <a:buChar char="•"/>
              <a:defRPr/>
            </a:pPr>
            <a:endParaRPr lang="en-US" spc="1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0" y="3888198"/>
            <a:ext cx="3987800" cy="22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0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player experience.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all what we want to try and make the player experience. </a:t>
            </a:r>
          </a:p>
          <a:p>
            <a:pPr lvl="1"/>
            <a:r>
              <a:rPr lang="en-US" dirty="0"/>
              <a:t>A sense of lifelessness, confusion, </a:t>
            </a:r>
            <a:r>
              <a:rPr lang="en-US" dirty="0" err="1"/>
              <a:t>perpetualness</a:t>
            </a:r>
            <a:r>
              <a:rPr lang="en-US" dirty="0"/>
              <a:t>, monotony, loneliness and curiosity  </a:t>
            </a:r>
          </a:p>
          <a:p>
            <a:pPr lvl="1"/>
            <a:r>
              <a:rPr lang="en-US" dirty="0"/>
              <a:t>And a sense of easy and serious fun</a:t>
            </a:r>
            <a:endParaRPr lang="en-GB" dirty="0"/>
          </a:p>
        </p:txBody>
      </p:sp>
      <p:pic>
        <p:nvPicPr>
          <p:cNvPr id="4" name="Picture 3" descr="13175259771315713133old_school_game_controll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9525" y="3530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0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Games mechanics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- 2D Point and Click </a:t>
            </a:r>
          </a:p>
          <a:p>
            <a:pPr lvl="1">
              <a:buFontTx/>
              <a:buChar char="-"/>
            </a:pPr>
            <a:r>
              <a:rPr lang="en-GB" dirty="0"/>
              <a:t>Which focuses on a sorting/matching game </a:t>
            </a:r>
          </a:p>
          <a:p>
            <a:pPr lvl="1">
              <a:buFontTx/>
              <a:buChar char="-"/>
            </a:pPr>
            <a:endParaRPr lang="en-GB" dirty="0"/>
          </a:p>
          <a:p>
            <a:r>
              <a:rPr lang="en-GB" dirty="0"/>
              <a:t>- Email Narrative </a:t>
            </a:r>
          </a:p>
          <a:p>
            <a:pPr lvl="1">
              <a:buFontTx/>
              <a:buChar char="-"/>
            </a:pPr>
            <a:r>
              <a:rPr lang="en-GB" dirty="0"/>
              <a:t>Email notifications will pop up to show progression in game.   </a:t>
            </a:r>
          </a:p>
          <a:p>
            <a:pPr lvl="1">
              <a:buFontTx/>
              <a:buChar char="-"/>
            </a:pPr>
            <a:endParaRPr lang="en-GB" dirty="0"/>
          </a:p>
        </p:txBody>
      </p:sp>
      <p:pic>
        <p:nvPicPr>
          <p:cNvPr id="4" name="Picture 3" descr="cog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9632" y="3016250"/>
            <a:ext cx="3406048" cy="35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45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Words>565</Words>
  <Application>Microsoft Office PowerPoint</Application>
  <PresentationFormat>Widescreen</PresentationFormat>
  <Paragraphs>88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Retrospect</vt:lpstr>
      <vt:lpstr>“Office Nightmare”</vt:lpstr>
      <vt:lpstr>Logline </vt:lpstr>
      <vt:lpstr>Target Audience </vt:lpstr>
      <vt:lpstr>Markets/Platforms</vt:lpstr>
      <vt:lpstr>Our two emotive words </vt:lpstr>
      <vt:lpstr>Liberosis  </vt:lpstr>
      <vt:lpstr>Monachopsis</vt:lpstr>
      <vt:lpstr>The player experience. </vt:lpstr>
      <vt:lpstr>Games mechanics  </vt:lpstr>
      <vt:lpstr>Structure and rewards </vt:lpstr>
      <vt:lpstr>Prototype </vt:lpstr>
      <vt:lpstr>Group information. </vt:lpstr>
      <vt:lpstr>PowerPoint Presentation</vt:lpstr>
      <vt:lpstr>What we could have done better </vt:lpstr>
      <vt:lpstr>What we did well </vt:lpstr>
      <vt:lpstr>Thank you for watching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“Office Nightmare”</dc:title>
  <dc:creator>Callum Walsh (s177656)</dc:creator>
  <cp:lastModifiedBy>Administrator</cp:lastModifiedBy>
  <cp:revision>17</cp:revision>
  <dcterms:created xsi:type="dcterms:W3CDTF">2016-12-10T12:55:51Z</dcterms:created>
  <dcterms:modified xsi:type="dcterms:W3CDTF">2016-12-12T12:03:19Z</dcterms:modified>
</cp:coreProperties>
</file>