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87" autoAdjust="0"/>
  </p:normalViewPr>
  <p:slideViewPr>
    <p:cSldViewPr snapToGrid="0">
      <p:cViewPr varScale="1">
        <p:scale>
          <a:sx n="95" d="100"/>
          <a:sy n="95" d="100"/>
        </p:scale>
        <p:origin x="11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EB21-1E96-472F-AA37-B731A44413DB}" type="datetimeFigureOut">
              <a:rPr lang="en-US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C1215-3F65-44DA-9477-5E2A345A9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Boring tasks:</a:t>
            </a:r>
            <a:r>
              <a:rPr lang="en-US" b="1" baseline="0" dirty="0"/>
              <a:t> </a:t>
            </a:r>
            <a:r>
              <a:rPr lang="en-US" dirty="0"/>
              <a:t>designed to make the player not care about their “Job” and look for the elements that inspire the feeling of </a:t>
            </a:r>
            <a:r>
              <a:rPr lang="EN-US" dirty="0"/>
              <a:t>Monachopsis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Greyscale, plain office cubicle: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the player</a:t>
            </a:r>
            <a:r>
              <a:rPr lang="en-US" baseline="0" dirty="0"/>
              <a:t> notice the </a:t>
            </a:r>
            <a:r>
              <a:rPr lang="EN-US" b="0" dirty="0"/>
              <a:t>Monachopsis</a:t>
            </a:r>
            <a:r>
              <a:rPr lang="en-US" baseline="0" dirty="0"/>
              <a:t> elements of the game feel much more out of place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Seeing things that are out of place: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things will be colored</a:t>
            </a:r>
            <a:r>
              <a:rPr lang="EN-US" baseline="0" dirty="0"/>
              <a:t> to differentiate them from the environment, making them more interesting.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indent="0">
              <a:buNone/>
            </a:pPr>
            <a:r>
              <a:rPr lang="en-US" b="1" dirty="0"/>
              <a:t>More and more incongruous items appear over the course of the game:</a:t>
            </a:r>
          </a:p>
          <a:p>
            <a:pPr marL="0" indent="0">
              <a:buNone/>
            </a:pPr>
            <a:r>
              <a:rPr lang="en-US" dirty="0"/>
              <a:t>more of these items appear to the player</a:t>
            </a:r>
            <a:r>
              <a:rPr lang="en-US" baseline="0" dirty="0"/>
              <a:t> until eventually they are surrounding them, always making it more difficult to concentrate on the task.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Only movement is between Scenes:</a:t>
            </a:r>
          </a:p>
          <a:p>
            <a:r>
              <a:rPr lang="en-US" dirty="0"/>
              <a:t>To make</a:t>
            </a:r>
            <a:r>
              <a:rPr lang="en-US" baseline="0" dirty="0"/>
              <a:t> the player feel confined and frustrated at their lack of choice in their location. Also encourages exploration of the scene that they have.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Can change scenes at any time:</a:t>
            </a:r>
          </a:p>
          <a:p>
            <a:r>
              <a:rPr lang="en-US" dirty="0"/>
              <a:t>However</a:t>
            </a:r>
            <a:r>
              <a:rPr lang="en-US" baseline="0" dirty="0"/>
              <a:t> changes will only happen when the player has done enough tasks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15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3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240292"/>
          </a:xfrm>
        </p:spPr>
        <p:txBody>
          <a:bodyPr/>
          <a:lstStyle/>
          <a:p>
            <a:r>
              <a:rPr lang="EN-US" dirty="0"/>
              <a:t>Game's name (TBA)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160018"/>
            <a:ext cx="9418320" cy="233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Level 4/5 Group 15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Connor </a:t>
            </a:r>
            <a:r>
              <a:rPr lang="en-US" sz="1600" dirty="0" err="1"/>
              <a:t>Wilby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Callum</a:t>
            </a:r>
            <a:r>
              <a:rPr lang="en-US" sz="1600" dirty="0"/>
              <a:t> Walsh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Macaulay Mills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Jake Seaman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Logline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player must endure mundane everyday office tasks and allow their curiosity to take over and reveal the secret of his company.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 Light"/>
              </a:rPr>
              <a:t>Liberosis</a:t>
            </a:r>
            <a:r>
              <a:rPr lang="EN-US" dirty="0">
                <a:latin typeface="Calibri Light"/>
              </a:rPr>
              <a:t> and Monachopsis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484" y="1981199"/>
            <a:ext cx="4332303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Liberosis</a:t>
            </a:r>
            <a:endParaRPr lang="EN-US" b="1" dirty="0"/>
          </a:p>
          <a:p>
            <a:r>
              <a:rPr lang="EN-US" dirty="0">
                <a:latin typeface="Cambria"/>
              </a:rPr>
              <a:t>”</a:t>
            </a:r>
            <a:r>
              <a:rPr lang="EN-US" dirty="0"/>
              <a:t>The desire to care less about things”</a:t>
            </a:r>
          </a:p>
          <a:p>
            <a:pPr marL="0" indent="0">
              <a:buNone/>
            </a:pPr>
            <a:r>
              <a:rPr lang="en-US" dirty="0"/>
              <a:t>Boring tasks</a:t>
            </a:r>
          </a:p>
          <a:p>
            <a:pPr marL="0" indent="0">
              <a:buNone/>
            </a:pPr>
            <a:r>
              <a:rPr lang="en-US" dirty="0"/>
              <a:t>Greyscale, plain office cubicle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30788" y="1981200"/>
            <a:ext cx="4478844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Monachopsis</a:t>
            </a:r>
          </a:p>
          <a:p>
            <a:r>
              <a:rPr lang="EN-US" dirty="0"/>
              <a:t>“The subtle but persistent feeling of being out of place.”</a:t>
            </a:r>
          </a:p>
          <a:p>
            <a:pPr marL="0" indent="0">
              <a:buNone/>
            </a:pPr>
            <a:r>
              <a:rPr lang="EN-US" dirty="0"/>
              <a:t>Seeing things that are out of place</a:t>
            </a:r>
          </a:p>
          <a:p>
            <a:pPr marL="0" indent="0">
              <a:buNone/>
            </a:pPr>
            <a:r>
              <a:rPr lang="en-US" dirty="0"/>
              <a:t>More and more incongruous items appear over the course of the game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Target Audience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Gender: Male &amp; Female </a:t>
            </a:r>
          </a:p>
          <a:p>
            <a:r>
              <a:rPr lang="en-US" dirty="0"/>
              <a:t>Age 16-26</a:t>
            </a:r>
          </a:p>
          <a:p>
            <a:r>
              <a:rPr lang="en-US" dirty="0"/>
              <a:t>General interests in: </a:t>
            </a:r>
          </a:p>
          <a:p>
            <a:pPr lvl="2"/>
            <a:r>
              <a:rPr lang="en-US" dirty="0"/>
              <a:t>Puzzles </a:t>
            </a:r>
          </a:p>
          <a:p>
            <a:pPr lvl="2"/>
            <a:r>
              <a:rPr lang="en-US" dirty="0"/>
              <a:t>Reading </a:t>
            </a:r>
          </a:p>
          <a:p>
            <a:pPr lvl="2"/>
            <a:r>
              <a:rPr lang="en-US" dirty="0"/>
              <a:t>Video Games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Game mechanics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3D point and click game</a:t>
            </a:r>
          </a:p>
          <a:p>
            <a:r>
              <a:rPr lang="en-US" dirty="0"/>
              <a:t>Only movement is between Scenes</a:t>
            </a:r>
          </a:p>
          <a:p>
            <a:r>
              <a:rPr lang="en-US" dirty="0"/>
              <a:t>Can change scenes at any time</a:t>
            </a:r>
          </a:p>
        </p:txBody>
      </p:sp>
    </p:spTree>
    <p:extLst>
      <p:ext uri="{BB962C8B-B14F-4D97-AF65-F5344CB8AC3E}">
        <p14:creationId xmlns:p14="http://schemas.microsoft.com/office/powerpoint/2010/main" val="130795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Art Research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579"/>
            <a:ext cx="12192000" cy="807067"/>
          </a:xfrm>
        </p:spPr>
        <p:txBody>
          <a:bodyPr/>
          <a:lstStyle/>
          <a:p>
            <a:pPr algn="ctr"/>
            <a:r>
              <a:rPr lang="EN-US" dirty="0"/>
              <a:t>Concept 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9" y="1893416"/>
            <a:ext cx="6344791" cy="47585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13" y="1893416"/>
            <a:ext cx="3568945" cy="47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579"/>
            <a:ext cx="12192000" cy="807067"/>
          </a:xfrm>
        </p:spPr>
        <p:txBody>
          <a:bodyPr/>
          <a:lstStyle/>
          <a:p>
            <a:pPr algn="ctr"/>
            <a:r>
              <a:rPr lang="EN-US" dirty="0"/>
              <a:t>Concept art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06465" y="2181750"/>
            <a:ext cx="5194997" cy="38962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1532373"/>
            <a:ext cx="6926664" cy="51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plans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number of tasks designed to make the player look for a distraction in their surroundings</a:t>
            </a:r>
          </a:p>
          <a:p>
            <a:r>
              <a:rPr lang="en-US" dirty="0"/>
              <a:t>Design a number of 3D areas for the player to interact with, including a cubicle and a staffroom/water cooler area</a:t>
            </a:r>
          </a:p>
          <a:p>
            <a:r>
              <a:rPr lang="en-US" dirty="0"/>
              <a:t>Design a story that is used to reward the player for doing their “boring” tasks and advance the story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</TotalTime>
  <Words>372</Words>
  <Application>Microsoft Office PowerPoint</Application>
  <PresentationFormat>Widescreen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Century Schoolbook</vt:lpstr>
      <vt:lpstr>Wingdings 2</vt:lpstr>
      <vt:lpstr>View</vt:lpstr>
      <vt:lpstr>Game's name (TBA) </vt:lpstr>
      <vt:lpstr>Logline </vt:lpstr>
      <vt:lpstr>Liberosis and Monachopsis</vt:lpstr>
      <vt:lpstr>Target Audience </vt:lpstr>
      <vt:lpstr>Game mechanics </vt:lpstr>
      <vt:lpstr>Art Research</vt:lpstr>
      <vt:lpstr>Concept art</vt:lpstr>
      <vt:lpstr>Concept art</vt:lpstr>
      <vt:lpstr>Future plans </vt:lpstr>
      <vt:lpstr>Any questions?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Game's name (TBA)</dc:title>
  <dc:creator>Administrator</dc:creator>
  <cp:lastModifiedBy>Administrator</cp:lastModifiedBy>
  <cp:revision>15</cp:revision>
  <dcterms:modified xsi:type="dcterms:W3CDTF">2016-10-18T16:11:22Z</dcterms:modified>
</cp:coreProperties>
</file>