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9" r:id="rId3"/>
    <p:sldId id="267" r:id="rId4"/>
    <p:sldId id="257" r:id="rId5"/>
    <p:sldId id="258" r:id="rId6"/>
    <p:sldId id="266" r:id="rId7"/>
    <p:sldId id="260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EB21-1E96-472F-AA37-B731A44413DB}" type="datetimeFigureOut">
              <a:rPr lang="en-US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1215-3F65-44DA-9477-5E2A345A9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Mac(Jake cover)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 and Jake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r>
              <a:rPr lang="EN-US"/>
              <a:t> and Jake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r>
              <a:rPr lang="EN-US"/>
              <a:t> – Video </a:t>
            </a:r>
            <a:endParaRPr lang="en-US"/>
          </a:p>
          <a:p>
            <a:r>
              <a:rPr lang="EN-US"/>
              <a:t>Connor(</a:t>
            </a:r>
            <a:r>
              <a:rPr lang="EN-US" err="1"/>
              <a:t>Pis</a:t>
            </a:r>
            <a:r>
              <a:rPr lang="EN-US"/>
              <a:t>/Gifs)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0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2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Game's name (TBA)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Level 4/5 Group 15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plans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Any questions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Target Audience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  <a:sym typeface="Wingdings 2"/>
              </a:rPr>
              <a:t>Gender: Male &amp; Female </a:t>
            </a:r>
            <a:endParaRPr lang="en-US">
              <a:latin typeface="Century Schoolbook"/>
              <a:sym typeface="Wingdings 2"/>
            </a:endParaRPr>
          </a:p>
          <a:p>
            <a:r>
              <a:rPr lang="EN-US">
                <a:latin typeface="Century Schoolbook"/>
                <a:sym typeface="Wingdings 2"/>
              </a:rPr>
              <a:t>Age between 16-26</a:t>
            </a:r>
          </a:p>
          <a:p>
            <a:r>
              <a:rPr lang="EN-US">
                <a:latin typeface="Century Schoolbook"/>
                <a:sym typeface="Wingdings 2"/>
              </a:rPr>
              <a:t>General interests in: </a:t>
            </a:r>
            <a:endParaRPr lang="en-US">
              <a:latin typeface="Century Schoolbook"/>
              <a:sym typeface="Wingdings 2"/>
            </a:endParaRP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Puzzles </a:t>
            </a: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Reading </a:t>
            </a: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Narrative driven video games. 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target-audie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15" y="4227970"/>
            <a:ext cx="4479010" cy="2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/>
            </a:br>
            <a:br>
              <a:rPr lang="en-US"/>
            </a:br>
            <a:r>
              <a:rPr lang="EN-US"/>
              <a:t>Platform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game will be on a PC. </a:t>
            </a:r>
            <a:endParaRPr lang="en-US"/>
          </a:p>
          <a:p>
            <a:pPr lvl="1"/>
            <a:r>
              <a:rPr lang="EN-US">
                <a:solidFill>
                  <a:schemeClr val="tx1"/>
                </a:solidFill>
              </a:rPr>
              <a:t>Mac, Linux and Windows. 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Selling on average for £5.00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ediaHand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56" y="4095750"/>
            <a:ext cx="5599250" cy="2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Logline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player must endure mundane everyday office tasks and allow their curiosity to take over and reveal the secret of his company.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95" y="36671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8" y="381000"/>
            <a:ext cx="9692640" cy="1325562"/>
          </a:xfrm>
        </p:spPr>
        <p:txBody>
          <a:bodyPr/>
          <a:lstStyle/>
          <a:p>
            <a:pPr algn="ctr"/>
            <a:r>
              <a:rPr lang="EN-US" err="1">
                <a:latin typeface="Calibri Light"/>
              </a:rPr>
              <a:t>Liberosis</a:t>
            </a:r>
            <a:r>
              <a:rPr lang="EN-US">
                <a:latin typeface="Calibri Light"/>
              </a:rPr>
              <a:t> and 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15" y="1929130"/>
            <a:ext cx="44971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latin typeface="Century Schoolbook"/>
              </a:rPr>
              <a:t>Liberosis</a:t>
            </a:r>
          </a:p>
          <a:p>
            <a:r>
              <a:rPr lang="EN-US">
                <a:solidFill>
                  <a:srgbClr val="6F6F74"/>
                </a:solidFill>
                <a:latin typeface="Arial"/>
              </a:rPr>
              <a:t>•</a:t>
            </a:r>
            <a:r>
              <a:rPr lang="EN-US">
                <a:latin typeface="Cambria"/>
              </a:rPr>
              <a:t>”</a:t>
            </a:r>
            <a:r>
              <a:rPr lang="EN-US"/>
              <a:t>The desire to care less about things”</a:t>
            </a:r>
          </a:p>
          <a:p>
            <a:r>
              <a:rPr lang="EN-US"/>
              <a:t>Boring tasks</a:t>
            </a:r>
          </a:p>
          <a:p>
            <a:r>
              <a:rPr lang="EN-US"/>
              <a:t>Greyscale, plain office cubicle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75" y="1819275"/>
            <a:ext cx="5132717" cy="49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player experience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 all what we want to try and make the player experience. 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3733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mechanics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3D Point and click 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</a:rPr>
              <a:t>Which focuses on a rhythm and repeat matching game. 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cogs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3676650"/>
            <a:ext cx="3406048" cy="3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and rewards.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Player will completes stages </a:t>
            </a:r>
            <a:endParaRPr lang="en-US"/>
          </a:p>
          <a:p>
            <a:pPr lvl="1"/>
            <a:r>
              <a:rPr lang="EN-US">
                <a:solidFill>
                  <a:schemeClr val="tx1"/>
                </a:solidFill>
              </a:rPr>
              <a:t>Then the player will be rewarded with hint at the games narrative. 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The will repeat this until completions.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FU Freight Forwarders Rew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75" y="4410075"/>
            <a:ext cx="2743200" cy="2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Prototype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9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Game's name (TBA) </vt:lpstr>
      <vt:lpstr>Target Audience </vt:lpstr>
      <vt:lpstr>  Platform </vt:lpstr>
      <vt:lpstr>Logline </vt:lpstr>
      <vt:lpstr>Liberosis and Monachopsis</vt:lpstr>
      <vt:lpstr>The player experience </vt:lpstr>
      <vt:lpstr>Game mechanics </vt:lpstr>
      <vt:lpstr>Structure and rewards. </vt:lpstr>
      <vt:lpstr>Prototype</vt:lpstr>
      <vt:lpstr>Future plans </vt:lpstr>
      <vt:lpstr>Any questions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Game's name (TBA) </dc:title>
  <cp:revision>1</cp:revision>
  <dcterms:modified xsi:type="dcterms:W3CDTF">2016-11-15T17:08:25Z</dcterms:modified>
</cp:coreProperties>
</file>