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38B49-C3A7-4F4D-B948-B07A2A443D7A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E41E5-6907-4888-9EF3-757503DFA3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498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Just</a:t>
            </a:r>
            <a:r>
              <a:rPr lang="en-GB" baseline="0" dirty="0"/>
              <a:t> a reminder, Office Nightmare isn’t the official name of our game, I just used it for filler. In order to create this power point.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E41E5-6907-4888-9EF3-757503DFA36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022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Structure and rewards are still the</a:t>
            </a:r>
            <a:r>
              <a:rPr lang="en-GB" baseline="0" dirty="0"/>
              <a:t> same.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E41E5-6907-4888-9EF3-757503DFA36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328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prototype gif was used with the same software as the previous</a:t>
            </a:r>
            <a:r>
              <a:rPr lang="en-GB" baseline="0" dirty="0"/>
              <a:t> gif was. It show all our mechanics such as dragging the files into the right folder, dragging the file into the wrong folder and the level progression.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E41E5-6907-4888-9EF3-757503DFA36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146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</a:t>
            </a:r>
            <a:r>
              <a:rPr lang="en-GB" baseline="0" dirty="0"/>
              <a:t> slide covers the commits that each member has made, in no unique order.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E41E5-6907-4888-9EF3-757503DFA36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295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E41E5-6907-4888-9EF3-757503DFA36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813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Logline</a:t>
            </a:r>
            <a:r>
              <a:rPr lang="en-GB" baseline="0" dirty="0"/>
              <a:t> is still the same as it has been in the past.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E41E5-6907-4888-9EF3-757503DFA36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089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Change</a:t>
            </a:r>
            <a:r>
              <a:rPr lang="en-GB" baseline="0" dirty="0"/>
              <a:t>d the target audience slightly after the results of our plat testing and feed back.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E41E5-6907-4888-9EF3-757503DFA36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507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Just a went into a little bit more detail of our platforms and where</a:t>
            </a:r>
            <a:r>
              <a:rPr lang="en-GB" baseline="0" dirty="0"/>
              <a:t> we could sell. After doing research into marketing, it would be best to sell it on PC under indie game stores.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E41E5-6907-4888-9EF3-757503DFA36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510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Just title</a:t>
            </a:r>
            <a:r>
              <a:rPr lang="en-GB" baseline="0" dirty="0"/>
              <a:t> cards for our two emotive words.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E41E5-6907-4888-9EF3-757503DFA36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163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Liberiosis</a:t>
            </a:r>
            <a:r>
              <a:rPr lang="en-GB" dirty="0"/>
              <a:t> slide</a:t>
            </a:r>
            <a:r>
              <a:rPr lang="en-GB" baseline="0" dirty="0"/>
              <a:t> hasn’t changed.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E41E5-6907-4888-9EF3-757503DFA36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615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Monachopsis slide has</a:t>
            </a:r>
            <a:r>
              <a:rPr lang="en-US" baseline="0" dirty="0"/>
              <a:t> not changed.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E41E5-6907-4888-9EF3-757503DFA36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658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player experience</a:t>
            </a:r>
            <a:r>
              <a:rPr lang="en-GB" baseline="0" dirty="0"/>
              <a:t> slide has not changed from last power point.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E41E5-6907-4888-9EF3-757503DFA36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777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Games mechanics are near</a:t>
            </a:r>
            <a:r>
              <a:rPr lang="en-GB" baseline="0" dirty="0"/>
              <a:t> enough the same, just changed it from 3D to a 2D point &amp; click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E41E5-6907-4888-9EF3-757503DFA36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806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DDBC-8602-40B9-B075-C33FCB63C9F2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D991-23A2-4F14-8FEC-D8D2CCDD55F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50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DDBC-8602-40B9-B075-C33FCB63C9F2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D991-23A2-4F14-8FEC-D8D2CCDD5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77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DDBC-8602-40B9-B075-C33FCB63C9F2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D991-23A2-4F14-8FEC-D8D2CCDD5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72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DDBC-8602-40B9-B075-C33FCB63C9F2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D991-23A2-4F14-8FEC-D8D2CCDD5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82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DDBC-8602-40B9-B075-C33FCB63C9F2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D991-23A2-4F14-8FEC-D8D2CCDD55F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7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DDBC-8602-40B9-B075-C33FCB63C9F2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D991-23A2-4F14-8FEC-D8D2CCDD5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35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DDBC-8602-40B9-B075-C33FCB63C9F2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D991-23A2-4F14-8FEC-D8D2CCDD5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99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DDBC-8602-40B9-B075-C33FCB63C9F2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D991-23A2-4F14-8FEC-D8D2CCDD5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39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DDBC-8602-40B9-B075-C33FCB63C9F2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D991-23A2-4F14-8FEC-D8D2CCDD5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25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98DDBC-8602-40B9-B075-C33FCB63C9F2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31D991-23A2-4F14-8FEC-D8D2CCDD5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71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DDBC-8602-40B9-B075-C33FCB63C9F2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1D991-23A2-4F14-8FEC-D8D2CCDD5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63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98DDBC-8602-40B9-B075-C33FCB63C9F2}" type="datetimeFigureOut">
              <a:rPr lang="en-GB" smtClean="0"/>
              <a:t>10/12/2016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31D991-23A2-4F14-8FEC-D8D2CCDD55F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06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“Office Nightmare”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Level 4/5 group 15: </a:t>
            </a:r>
          </a:p>
          <a:p>
            <a:r>
              <a:rPr lang="en-GB" dirty="0"/>
              <a:t>Jake Seaman,</a:t>
            </a:r>
            <a:r>
              <a:rPr lang="en-GB" dirty="0"/>
              <a:t> Macaulay Mills, Callum Walsh and Connor </a:t>
            </a:r>
            <a:r>
              <a:rPr lang="en-GB" dirty="0" err="1"/>
              <a:t>wilby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989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and rewards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The player will complete levels </a:t>
            </a:r>
          </a:p>
          <a:p>
            <a:pPr lvl="1">
              <a:buFontTx/>
              <a:buChar char="-"/>
            </a:pPr>
            <a:r>
              <a:rPr lang="en-GB" dirty="0"/>
              <a:t>The player will be rewards with a hint to the games narrative. </a:t>
            </a:r>
          </a:p>
          <a:p>
            <a:pPr marL="201168" lvl="1" indent="0">
              <a:buNone/>
            </a:pPr>
            <a:r>
              <a:rPr lang="en-GB" dirty="0"/>
              <a:t>-  The email notifications being the rewarding hint. </a:t>
            </a:r>
          </a:p>
        </p:txBody>
      </p:sp>
      <p:pic>
        <p:nvPicPr>
          <p:cNvPr id="4" name="Picture 3" descr="MFU Freight Forwarders Rewar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12480" y="3890838"/>
            <a:ext cx="2743200" cy="208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49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416" y="1826260"/>
            <a:ext cx="8718127" cy="447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74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information.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79" y="1973943"/>
            <a:ext cx="4548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members total commits to GitHub.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38" y="2344522"/>
            <a:ext cx="4134427" cy="16956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322" y="2373101"/>
            <a:ext cx="4191585" cy="16671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12" y="4115525"/>
            <a:ext cx="4143953" cy="1733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4148867"/>
            <a:ext cx="4134427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24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could of done better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490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did well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682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would of liked to add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290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9420" y="277077"/>
            <a:ext cx="10058400" cy="1450757"/>
          </a:xfrm>
        </p:spPr>
        <p:txBody>
          <a:bodyPr/>
          <a:lstStyle/>
          <a:p>
            <a:r>
              <a:rPr lang="en-GB" dirty="0"/>
              <a:t>Thank you for watching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726180" y="1002456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Any questions? </a:t>
            </a:r>
          </a:p>
        </p:txBody>
      </p:sp>
    </p:spTree>
    <p:extLst>
      <p:ext uri="{BB962C8B-B14F-4D97-AF65-F5344CB8AC3E}">
        <p14:creationId xmlns:p14="http://schemas.microsoft.com/office/powerpoint/2010/main" val="309135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player must endure mundane everyday office tasks and allow their curiosity to take over and reveal the mystery behind the nights events. </a:t>
            </a:r>
          </a:p>
          <a:p>
            <a:endParaRPr lang="en-GB" dirty="0"/>
          </a:p>
        </p:txBody>
      </p:sp>
      <p:pic>
        <p:nvPicPr>
          <p:cNvPr id="4" name="Picture 3" descr="logline-1024x102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12480" y="3125894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Audience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Gender: Male &amp; Female </a:t>
            </a:r>
          </a:p>
          <a:p>
            <a:r>
              <a:rPr lang="en-GB" dirty="0"/>
              <a:t>- Ages between: 18 – 26</a:t>
            </a:r>
          </a:p>
          <a:p>
            <a:r>
              <a:rPr lang="en-GB" dirty="0"/>
              <a:t>- General interests in: </a:t>
            </a:r>
          </a:p>
          <a:p>
            <a:pPr lvl="1"/>
            <a:r>
              <a:rPr lang="en-GB" dirty="0"/>
              <a:t>-  Narrative driven video games</a:t>
            </a:r>
          </a:p>
          <a:p>
            <a:pPr lvl="1"/>
            <a:r>
              <a:rPr lang="en-GB" dirty="0"/>
              <a:t>-  Sorting &amp; matching games</a:t>
            </a:r>
          </a:p>
          <a:p>
            <a:pPr lvl="1"/>
            <a:r>
              <a:rPr lang="en-GB" dirty="0"/>
              <a:t>-  Point &amp; Click games. </a:t>
            </a:r>
          </a:p>
        </p:txBody>
      </p:sp>
      <p:pic>
        <p:nvPicPr>
          <p:cNvPr id="4" name="Picture 3" descr="target-audien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76670" y="3629589"/>
            <a:ext cx="4479010" cy="223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33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880" y="286603"/>
            <a:ext cx="10058400" cy="1450757"/>
          </a:xfrm>
        </p:spPr>
        <p:txBody>
          <a:bodyPr/>
          <a:lstStyle/>
          <a:p>
            <a:r>
              <a:rPr lang="en-GB" dirty="0"/>
              <a:t>Markets/Platforms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Platforms</a:t>
            </a:r>
          </a:p>
          <a:p>
            <a:r>
              <a:rPr lang="en-GB" dirty="0"/>
              <a:t>- “Office Nightmare” Will be a PC only release supporting… </a:t>
            </a:r>
          </a:p>
          <a:p>
            <a:pPr lvl="1"/>
            <a:r>
              <a:rPr lang="en-GB" dirty="0"/>
              <a:t>- Mac</a:t>
            </a:r>
          </a:p>
          <a:p>
            <a:pPr lvl="1"/>
            <a:r>
              <a:rPr lang="en-GB" dirty="0"/>
              <a:t>- Linux </a:t>
            </a:r>
          </a:p>
          <a:p>
            <a:pPr lvl="1"/>
            <a:r>
              <a:rPr lang="en-GB" dirty="0"/>
              <a:t>- Windows </a:t>
            </a:r>
          </a:p>
          <a:p>
            <a:pPr lvl="1"/>
            <a:endParaRPr lang="en-GB" dirty="0"/>
          </a:p>
          <a:p>
            <a:pPr marL="201168" lvl="1" indent="0">
              <a:buNone/>
            </a:pPr>
            <a:r>
              <a:rPr lang="en-GB" dirty="0"/>
              <a:t>Markets </a:t>
            </a:r>
          </a:p>
          <a:p>
            <a:pPr marL="201168" lvl="1" indent="0">
              <a:buNone/>
            </a:pPr>
            <a:r>
              <a:rPr lang="en-GB" dirty="0"/>
              <a:t>- “Office Nightmare” would be sold for £1.99 on sites such as… </a:t>
            </a:r>
          </a:p>
          <a:p>
            <a:pPr marL="201168" lvl="1" indent="0">
              <a:buNone/>
            </a:pPr>
            <a:r>
              <a:rPr lang="en-GB" dirty="0"/>
              <a:t>   - </a:t>
            </a:r>
            <a:r>
              <a:rPr lang="en-GB" dirty="0" err="1"/>
              <a:t>itch.oi</a:t>
            </a:r>
            <a:r>
              <a:rPr lang="en-GB" dirty="0"/>
              <a:t> </a:t>
            </a:r>
          </a:p>
          <a:p>
            <a:pPr marL="201168" lvl="1" indent="0">
              <a:buNone/>
            </a:pPr>
            <a:r>
              <a:rPr lang="en-GB" dirty="0"/>
              <a:t>   - HumbleBundle.com </a:t>
            </a:r>
          </a:p>
          <a:p>
            <a:pPr marL="201168" lvl="1" indent="0">
              <a:buNone/>
            </a:pPr>
            <a:r>
              <a:rPr lang="en-GB" dirty="0"/>
              <a:t>   - </a:t>
            </a:r>
            <a:r>
              <a:rPr lang="en-GB" dirty="0"/>
              <a:t>desura.com </a:t>
            </a:r>
            <a:r>
              <a:rPr lang="en-GB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080" y="4895308"/>
            <a:ext cx="2736850" cy="9737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00" y="4601726"/>
            <a:ext cx="3517900" cy="5871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930" y="5188890"/>
            <a:ext cx="2803525" cy="11151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692" y="2434846"/>
            <a:ext cx="1195131" cy="14084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298" y="2711157"/>
            <a:ext cx="1025146" cy="10251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478" y="2241992"/>
            <a:ext cx="1269666" cy="155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9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5984" y="417232"/>
            <a:ext cx="10058400" cy="1450757"/>
          </a:xfrm>
        </p:spPr>
        <p:txBody>
          <a:bodyPr/>
          <a:lstStyle/>
          <a:p>
            <a:r>
              <a:rPr lang="en-GB" dirty="0"/>
              <a:t>Our two emotive words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8509" y="3435050"/>
            <a:ext cx="2516777" cy="911980"/>
          </a:xfrm>
        </p:spPr>
        <p:txBody>
          <a:bodyPr>
            <a:normAutofit/>
          </a:bodyPr>
          <a:lstStyle/>
          <a:p>
            <a:r>
              <a:rPr lang="en-GB" sz="4800" dirty="0" err="1"/>
              <a:t>Liberosis</a:t>
            </a:r>
            <a:r>
              <a:rPr lang="en-GB" sz="4800" dirty="0"/>
              <a:t>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94138" y="3435050"/>
            <a:ext cx="4033520" cy="9119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800" dirty="0"/>
              <a:t> </a:t>
            </a:r>
            <a:r>
              <a:rPr lang="en-GB" sz="4800" dirty="0" err="1"/>
              <a:t>Monoachopsis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163068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Liberosis</a:t>
            </a:r>
            <a:r>
              <a:rPr lang="en-GB" dirty="0"/>
              <a:t>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ambria"/>
            </a:endParaRPr>
          </a:p>
          <a:p>
            <a:pPr marL="0" indent="0">
              <a:buNone/>
            </a:pPr>
            <a:r>
              <a:rPr lang="en-US" dirty="0">
                <a:latin typeface="Cambria"/>
              </a:rPr>
              <a:t>”</a:t>
            </a:r>
            <a:r>
              <a:rPr lang="en-US" dirty="0"/>
              <a:t>The desire to care less about things”</a:t>
            </a:r>
          </a:p>
          <a:p>
            <a:r>
              <a:rPr lang="en-US" dirty="0"/>
              <a:t>Boring tasks</a:t>
            </a:r>
          </a:p>
          <a:p>
            <a:r>
              <a:rPr lang="en-US" dirty="0"/>
              <a:t>Greyscale, plain office cubicle</a:t>
            </a:r>
          </a:p>
          <a:p>
            <a:endParaRPr lang="en-GB" dirty="0"/>
          </a:p>
        </p:txBody>
      </p:sp>
      <p:pic>
        <p:nvPicPr>
          <p:cNvPr id="4" name="Picture 3" descr="cartoon-careless-guy-shrugging-and-holding-a-maybe-sign-by-ron-leishman-5536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17616" y="3138055"/>
            <a:ext cx="2938064" cy="303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37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Monachopsis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95676"/>
            <a:ext cx="10058400" cy="4023360"/>
          </a:xfrm>
        </p:spPr>
        <p:txBody>
          <a:bodyPr/>
          <a:lstStyle/>
          <a:p>
            <a:pPr marL="0" lvl="0" indent="0">
              <a:lnSpc>
                <a:spcPct val="95000"/>
              </a:lnSpc>
              <a:spcBef>
                <a:spcPts val="1400"/>
              </a:spcBef>
              <a:buSzPct val="80000"/>
              <a:buNone/>
              <a:defRPr/>
            </a:pPr>
            <a:r>
              <a:rPr lang="en-US" spc="10" dirty="0">
                <a:solidFill>
                  <a:schemeClr val="tx1"/>
                </a:solidFill>
                <a:latin typeface="Cambria"/>
              </a:rPr>
              <a:t>”</a:t>
            </a:r>
            <a:r>
              <a:rPr lang="en-US" spc="10" dirty="0">
                <a:solidFill>
                  <a:schemeClr val="tx1"/>
                </a:solidFill>
              </a:rPr>
              <a:t>The subtle but persistent feeling of being out of place.”</a:t>
            </a:r>
          </a:p>
          <a:p>
            <a:pPr marL="0" lvl="0" indent="0">
              <a:lnSpc>
                <a:spcPct val="95000"/>
              </a:lnSpc>
              <a:spcBef>
                <a:spcPts val="1400"/>
              </a:spcBef>
              <a:buSzPct val="80000"/>
              <a:buNone/>
              <a:defRPr/>
            </a:pPr>
            <a:r>
              <a:rPr lang="en-US" spc="10" dirty="0"/>
              <a:t>Seeing things that are out of place</a:t>
            </a:r>
            <a:endParaRPr lang="en-US" spc="10" dirty="0">
              <a:solidFill>
                <a:schemeClr val="tx1"/>
              </a:solidFill>
            </a:endParaRPr>
          </a:p>
          <a:p>
            <a:pPr marL="0" lvl="0" indent="0">
              <a:lnSpc>
                <a:spcPct val="95000"/>
              </a:lnSpc>
              <a:spcBef>
                <a:spcPts val="1400"/>
              </a:spcBef>
              <a:buSzPct val="80000"/>
              <a:buNone/>
              <a:defRPr/>
            </a:pPr>
            <a:r>
              <a:rPr lang="en-US" spc="10" dirty="0">
                <a:solidFill>
                  <a:schemeClr val="tx1"/>
                </a:solidFill>
              </a:rPr>
              <a:t>More and more incongruous items appear over the course of the game</a:t>
            </a:r>
          </a:p>
          <a:p>
            <a:pPr marL="182880" lvl="0" indent="-182880">
              <a:lnSpc>
                <a:spcPct val="95000"/>
              </a:lnSpc>
              <a:spcBef>
                <a:spcPts val="1400"/>
              </a:spcBef>
              <a:buSzPct val="80000"/>
              <a:buFont typeface="Arial" pitchFamily="34" charset="0"/>
              <a:buChar char="•"/>
              <a:defRPr/>
            </a:pPr>
            <a:endParaRPr lang="en-US" spc="10" dirty="0">
              <a:solidFill>
                <a:schemeClr val="tx1"/>
              </a:solidFill>
            </a:endParaRP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700" y="3888198"/>
            <a:ext cx="3987800" cy="224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0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player experience.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all what we want to try and make the player experience. </a:t>
            </a:r>
          </a:p>
          <a:p>
            <a:pPr lvl="1"/>
            <a:r>
              <a:rPr lang="en-US" dirty="0"/>
              <a:t>A sense of lifelessness, confusion, </a:t>
            </a:r>
            <a:r>
              <a:rPr lang="en-US" dirty="0" err="1"/>
              <a:t>perpetualness</a:t>
            </a:r>
            <a:r>
              <a:rPr lang="en-US" dirty="0"/>
              <a:t>, monotony, loneliness and curiosity  </a:t>
            </a:r>
          </a:p>
          <a:p>
            <a:pPr lvl="1"/>
            <a:r>
              <a:rPr lang="en-US" dirty="0"/>
              <a:t>An experience a sense of easy and serious fun</a:t>
            </a:r>
            <a:endParaRPr lang="en-GB" dirty="0"/>
          </a:p>
        </p:txBody>
      </p:sp>
      <p:pic>
        <p:nvPicPr>
          <p:cNvPr id="4" name="Picture 3" descr="13175259771315713133old_school_game_controll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99525" y="35306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06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Games mechanics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- 2D Point and Click </a:t>
            </a:r>
          </a:p>
          <a:p>
            <a:pPr lvl="1">
              <a:buFontTx/>
              <a:buChar char="-"/>
            </a:pPr>
            <a:r>
              <a:rPr lang="en-GB" dirty="0"/>
              <a:t>Which focuses on a sorting/matching game </a:t>
            </a:r>
          </a:p>
          <a:p>
            <a:pPr lvl="1">
              <a:buFontTx/>
              <a:buChar char="-"/>
            </a:pPr>
            <a:endParaRPr lang="en-GB" dirty="0"/>
          </a:p>
          <a:p>
            <a:r>
              <a:rPr lang="en-GB" dirty="0"/>
              <a:t>- Email Narrative </a:t>
            </a:r>
          </a:p>
          <a:p>
            <a:pPr lvl="1">
              <a:buFontTx/>
              <a:buChar char="-"/>
            </a:pPr>
            <a:r>
              <a:rPr lang="en-GB" dirty="0"/>
              <a:t>Email notifications will pop up to show progression in game.   </a:t>
            </a:r>
          </a:p>
          <a:p>
            <a:pPr lvl="1">
              <a:buFontTx/>
              <a:buChar char="-"/>
            </a:pPr>
            <a:endParaRPr lang="en-GB" dirty="0"/>
          </a:p>
        </p:txBody>
      </p:sp>
      <p:pic>
        <p:nvPicPr>
          <p:cNvPr id="4" name="Picture 3" descr="cogs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9632" y="3016250"/>
            <a:ext cx="3406048" cy="359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451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170</TotalTime>
  <Words>530</Words>
  <Application>Microsoft Office PowerPoint</Application>
  <PresentationFormat>Widescreen</PresentationFormat>
  <Paragraphs>83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Retrospect</vt:lpstr>
      <vt:lpstr>“Office Nightmare”</vt:lpstr>
      <vt:lpstr>Logline </vt:lpstr>
      <vt:lpstr>Target Audience </vt:lpstr>
      <vt:lpstr>Markets/Platforms</vt:lpstr>
      <vt:lpstr>Our two emotive words </vt:lpstr>
      <vt:lpstr>Liberosis  </vt:lpstr>
      <vt:lpstr>Monachopsis</vt:lpstr>
      <vt:lpstr>The player experience. </vt:lpstr>
      <vt:lpstr>Games mechanics  </vt:lpstr>
      <vt:lpstr>Structure and rewards </vt:lpstr>
      <vt:lpstr>Prototype </vt:lpstr>
      <vt:lpstr>Group information. </vt:lpstr>
      <vt:lpstr>What we could of done better </vt:lpstr>
      <vt:lpstr>What we did well </vt:lpstr>
      <vt:lpstr>What we would of liked to add </vt:lpstr>
      <vt:lpstr>Thank you for watching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“Office Nightmare”</dc:title>
  <dc:creator>Callum Walsh (s177656)</dc:creator>
  <cp:lastModifiedBy>Callum Walsh (s177656)</cp:lastModifiedBy>
  <cp:revision>13</cp:revision>
  <dcterms:created xsi:type="dcterms:W3CDTF">2016-12-10T12:55:51Z</dcterms:created>
  <dcterms:modified xsi:type="dcterms:W3CDTF">2016-12-10T15:46:48Z</dcterms:modified>
</cp:coreProperties>
</file>