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9" r:id="rId3"/>
    <p:sldId id="267" r:id="rId4"/>
    <p:sldId id="257" r:id="rId5"/>
    <p:sldId id="258" r:id="rId6"/>
    <p:sldId id="266" r:id="rId7"/>
    <p:sldId id="260" r:id="rId8"/>
    <p:sldId id="265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8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CEB21-1E96-472F-AA37-B731A44413DB}" type="datetimeFigureOut">
              <a:rPr lang="en-US"/>
              <a:pPr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C1215-3F65-44DA-9477-5E2A345A91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217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444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Mac(Jake cover)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08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66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Connor and Jake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29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  <a:r>
              <a:rPr lang="en-US"/>
              <a:t> and Jake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413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Connor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228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527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Callum</a:t>
            </a:r>
            <a:r>
              <a:rPr lang="en-US"/>
              <a:t> – Video </a:t>
            </a:r>
          </a:p>
          <a:p>
            <a:r>
              <a:rPr lang="en-US"/>
              <a:t>Connor(</a:t>
            </a:r>
            <a:r>
              <a:rPr lang="en-US" err="1"/>
              <a:t>Pis</a:t>
            </a:r>
            <a:r>
              <a:rPr lang="en-US"/>
              <a:t>/Gifs)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577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Connor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29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0620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28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05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592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5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478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6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04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66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89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920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Game's name (TBA)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Level 4/5 Group 15 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Future plans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new files for each level</a:t>
            </a:r>
          </a:p>
          <a:p>
            <a:r>
              <a:rPr lang="en-US" dirty="0" smtClean="0"/>
              <a:t>Add narrative email </a:t>
            </a:r>
            <a:r>
              <a:rPr lang="en-US" dirty="0" err="1" smtClean="0"/>
              <a:t>popups</a:t>
            </a:r>
            <a:r>
              <a:rPr lang="en-US" dirty="0" smtClean="0"/>
              <a:t> at points throughout the level</a:t>
            </a:r>
          </a:p>
          <a:p>
            <a:r>
              <a:rPr lang="en-US" dirty="0" smtClean="0"/>
              <a:t>Add animation triggers to code</a:t>
            </a:r>
          </a:p>
          <a:p>
            <a:r>
              <a:rPr lang="en-US" dirty="0" smtClean="0"/>
              <a:t>Have new types of folders appear at various points during the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9207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</a:t>
            </a: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91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Target Audience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Schoolbook"/>
                <a:sym typeface="Wingdings 2"/>
              </a:rPr>
              <a:t>Gender: Male &amp; Female </a:t>
            </a:r>
          </a:p>
          <a:p>
            <a:r>
              <a:rPr lang="en-US">
                <a:latin typeface="Century Schoolbook"/>
                <a:sym typeface="Wingdings 2"/>
              </a:rPr>
              <a:t>Age between 16-26</a:t>
            </a:r>
          </a:p>
          <a:p>
            <a:r>
              <a:rPr lang="en-US">
                <a:latin typeface="Century Schoolbook"/>
                <a:sym typeface="Wingdings 2"/>
              </a:rPr>
              <a:t>General interests in: </a:t>
            </a:r>
          </a:p>
          <a:p>
            <a:pPr lvl="1"/>
            <a:r>
              <a:rPr lang="en-US">
                <a:solidFill>
                  <a:srgbClr val="6F6F74"/>
                </a:solidFill>
                <a:latin typeface="Wingdings 2"/>
                <a:sym typeface="Wingdings 2"/>
              </a:rPr>
              <a:t></a:t>
            </a:r>
            <a:r>
              <a:rPr lang="en-US">
                <a:solidFill>
                  <a:schemeClr val="tx1"/>
                </a:solidFill>
                <a:latin typeface="Century Schoolbook"/>
                <a:sym typeface="Wingdings 2"/>
              </a:rPr>
              <a:t>Puzzles </a:t>
            </a:r>
          </a:p>
          <a:p>
            <a:pPr lvl="1"/>
            <a:r>
              <a:rPr lang="en-US">
                <a:solidFill>
                  <a:srgbClr val="6F6F74"/>
                </a:solidFill>
                <a:latin typeface="Wingdings 2"/>
                <a:sym typeface="Wingdings 2"/>
              </a:rPr>
              <a:t></a:t>
            </a:r>
            <a:r>
              <a:rPr lang="en-US">
                <a:solidFill>
                  <a:schemeClr val="tx1"/>
                </a:solidFill>
                <a:latin typeface="Century Schoolbook"/>
                <a:sym typeface="Wingdings 2"/>
              </a:rPr>
              <a:t>Reading </a:t>
            </a:r>
          </a:p>
          <a:p>
            <a:pPr lvl="1"/>
            <a:r>
              <a:rPr lang="en-US">
                <a:solidFill>
                  <a:srgbClr val="6F6F74"/>
                </a:solidFill>
                <a:latin typeface="Wingdings 2"/>
                <a:sym typeface="Wingdings 2"/>
              </a:rPr>
              <a:t></a:t>
            </a:r>
            <a:r>
              <a:rPr lang="en-US">
                <a:solidFill>
                  <a:schemeClr val="tx1"/>
                </a:solidFill>
                <a:latin typeface="Century Schoolbook"/>
                <a:sym typeface="Wingdings 2"/>
              </a:rPr>
              <a:t>Narrative driven video games. 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target-audie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15" y="4227970"/>
            <a:ext cx="4479010" cy="22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32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Platform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game will be on a PC. 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Mac, Linux and Windows. 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Selling on average for £5.00 </a:t>
            </a:r>
          </a:p>
        </p:txBody>
      </p:sp>
      <p:pic>
        <p:nvPicPr>
          <p:cNvPr id="4" name="Picture 3" descr="MediaHandl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356" y="4095750"/>
            <a:ext cx="5599250" cy="28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Logline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player must endure mundane everyday office tasks and allow their curiosity to take over and reveal the secret of his company.</a:t>
            </a:r>
          </a:p>
        </p:txBody>
      </p:sp>
      <p:pic>
        <p:nvPicPr>
          <p:cNvPr id="4" name="Picture 3" descr="logline-1024x1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95" y="366712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3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8" y="381000"/>
            <a:ext cx="9692640" cy="1325562"/>
          </a:xfrm>
        </p:spPr>
        <p:txBody>
          <a:bodyPr/>
          <a:lstStyle/>
          <a:p>
            <a:pPr algn="ctr"/>
            <a:r>
              <a:rPr lang="en-US" err="1">
                <a:latin typeface="Calibri Light"/>
              </a:rPr>
              <a:t>Liberosis</a:t>
            </a:r>
            <a:r>
              <a:rPr lang="en-US">
                <a:latin typeface="Calibri Light"/>
              </a:rPr>
              <a:t> and Monachopsis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715" y="1929130"/>
            <a:ext cx="44971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entury Schoolbook"/>
              </a:rPr>
              <a:t>Liberosis</a:t>
            </a:r>
            <a:endParaRPr lang="en-US" b="1" dirty="0">
              <a:latin typeface="Century Schoolbook"/>
            </a:endParaRPr>
          </a:p>
          <a:p>
            <a:r>
              <a:rPr lang="en-US" dirty="0">
                <a:solidFill>
                  <a:srgbClr val="6F6F74"/>
                </a:solidFill>
                <a:latin typeface="Arial"/>
              </a:rPr>
              <a:t>•</a:t>
            </a:r>
            <a:r>
              <a:rPr lang="en-US" dirty="0">
                <a:latin typeface="Cambria"/>
              </a:rPr>
              <a:t>”</a:t>
            </a:r>
            <a:r>
              <a:rPr lang="en-US" dirty="0"/>
              <a:t>The desire to care less about things”</a:t>
            </a:r>
          </a:p>
          <a:p>
            <a:r>
              <a:rPr lang="en-US" dirty="0"/>
              <a:t>Boring tasks</a:t>
            </a:r>
          </a:p>
          <a:p>
            <a:r>
              <a:rPr lang="en-US" dirty="0" err="1"/>
              <a:t>Greyscale</a:t>
            </a:r>
            <a:r>
              <a:rPr lang="en-US" dirty="0"/>
              <a:t>, plain office cubicle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0015" y="1941830"/>
            <a:ext cx="44971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1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Monachopsis</a:t>
            </a:r>
            <a:endParaRPr kumimoji="0" lang="en-US" sz="1800" b="1" i="0" u="none" strike="noStrike" kern="1200" cap="none" spc="1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6F6F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•</a:t>
            </a:r>
            <a:r>
              <a:rPr kumimoji="0" lang="en-US" sz="18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”</a:t>
            </a:r>
            <a:r>
              <a:rPr kumimoji="0" lang="en-US" sz="18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subtle but persistent</a:t>
            </a:r>
            <a:r>
              <a:rPr kumimoji="0" lang="en-US" sz="1800" b="0" i="0" u="none" strike="noStrike" kern="1200" cap="none" spc="1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feeling of being out of place.</a:t>
            </a:r>
            <a:r>
              <a:rPr kumimoji="0" lang="en-US" sz="18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pc="10" dirty="0" smtClean="0"/>
              <a:t>Seeing things that are out of place</a:t>
            </a:r>
            <a:endParaRPr kumimoji="0" lang="en-US" sz="1800" b="0" i="0" u="none" strike="noStrike" kern="1200" cap="none" spc="1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and more incongruous items appear over the course of the game</a:t>
            </a: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1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9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player experience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 all what we want to try and make the player experience.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13175259771315713133old_school_game_control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5" y="37338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Game mechanics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3D Point and click 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Which focuses on a rhythm and repeat matching game. </a:t>
            </a:r>
          </a:p>
        </p:txBody>
      </p:sp>
      <p:pic>
        <p:nvPicPr>
          <p:cNvPr id="4" name="Picture 3" descr="cogs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3676650"/>
            <a:ext cx="3406048" cy="35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7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and rewards.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Player will completes stages 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Then the player will be rewarded with hint at the games narrative. 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The will repeat this until completions. </a:t>
            </a:r>
          </a:p>
        </p:txBody>
      </p:sp>
      <p:pic>
        <p:nvPicPr>
          <p:cNvPr id="4" name="Picture 3" descr="MFU Freight Forwarders Rew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75" y="4410075"/>
            <a:ext cx="2743200" cy="2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44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41300"/>
            <a:ext cx="9692640" cy="751522"/>
          </a:xfrm>
        </p:spPr>
        <p:txBody>
          <a:bodyPr/>
          <a:lstStyle/>
          <a:p>
            <a:pPr algn="ctr"/>
            <a:r>
              <a:rPr lang="en-US" dirty="0"/>
              <a:t>Prototype</a:t>
            </a:r>
          </a:p>
        </p:txBody>
      </p:sp>
      <p:pic>
        <p:nvPicPr>
          <p:cNvPr id="1026" name="Picture 2" descr="C:\Users\Connor\Desktop\first-semester-l4-5-group-15\Managment\Initial presentation GIF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099" y="1259544"/>
            <a:ext cx="10439401" cy="4700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33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194</Words>
  <Application>Microsoft Office PowerPoint</Application>
  <PresentationFormat>Custom</PresentationFormat>
  <Paragraphs>61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Game's name (TBA) </vt:lpstr>
      <vt:lpstr>Target Audience </vt:lpstr>
      <vt:lpstr>  Platform </vt:lpstr>
      <vt:lpstr>Logline </vt:lpstr>
      <vt:lpstr>Liberosis and Monachopsis</vt:lpstr>
      <vt:lpstr>The player experience </vt:lpstr>
      <vt:lpstr>Game mechanics </vt:lpstr>
      <vt:lpstr>Structure and rewards. </vt:lpstr>
      <vt:lpstr>Prototype</vt:lpstr>
      <vt:lpstr>Future plans 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Game's name (TBA) </dc:title>
  <cp:lastModifiedBy>CJace33@gmail.com</cp:lastModifiedBy>
  <cp:revision>6</cp:revision>
  <dcterms:modified xsi:type="dcterms:W3CDTF">2016-11-15T23:14:33Z</dcterms:modified>
</cp:coreProperties>
</file>