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5" r:id="rId4"/>
    <p:sldId id="267" r:id="rId5"/>
    <p:sldId id="266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037673"/>
          </a:xfrm>
        </p:spPr>
        <p:txBody>
          <a:bodyPr/>
          <a:lstStyle/>
          <a:p>
            <a:pPr algn="ctr"/>
            <a:r>
              <a:rPr lang="en-GB" dirty="0"/>
              <a:t>Level 4/5 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63670"/>
            <a:ext cx="7772400" cy="1199704"/>
          </a:xfrm>
        </p:spPr>
        <p:txBody>
          <a:bodyPr/>
          <a:lstStyle/>
          <a:p>
            <a:pPr algn="ctr"/>
            <a:r>
              <a:rPr lang="en-GB" dirty="0"/>
              <a:t>John Dorman, Lewis Wilden, Guy Zawada and </a:t>
            </a:r>
          </a:p>
          <a:p>
            <a:pPr algn="ctr"/>
            <a:r>
              <a:rPr lang="en-GB" dirty="0"/>
              <a:t>Roberto Mitrea.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Onism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Occhiolism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Puzzle solving game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Player must switch between two characters to complete puzzles</a:t>
            </a: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Win condition: Complete all puzzles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Concept Outline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 Player controlled entities, but only able to control on at a time</a:t>
            </a: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Each entity has a small field of view</a:t>
            </a: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Must use both entities to complete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puzzles</a:t>
            </a: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player will be given two reward choices however they can only choice one. 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 Evoking Mechanic </a:t>
            </a:r>
          </a:p>
        </p:txBody>
      </p:sp>
    </p:spTree>
    <p:extLst>
      <p:ext uri="{BB962C8B-B14F-4D97-AF65-F5344CB8AC3E}">
        <p14:creationId xmlns:p14="http://schemas.microsoft.com/office/powerpoint/2010/main" val="367353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Males &amp; Females 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Aged 18-28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Player type: Achievers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122012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Compete puzzles to progress through level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Learn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Practise, Master loop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Start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with a simple lever to open door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Progresses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into perspective based levers (Levers and other items you can only see with a specific character)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the player does</a:t>
            </a:r>
          </a:p>
        </p:txBody>
      </p:sp>
    </p:spTree>
    <p:extLst>
      <p:ext uri="{BB962C8B-B14F-4D97-AF65-F5344CB8AC3E}">
        <p14:creationId xmlns:p14="http://schemas.microsoft.com/office/powerpoint/2010/main" val="415440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 Levels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L1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learn base interaction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L2-3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practise interaction starting to scale up</a:t>
            </a:r>
          </a:p>
          <a:p>
            <a:endParaRPr lang="en-GB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L4-5 </a:t>
            </a:r>
            <a:r>
              <a:rPr lang="en-GB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more challenging levels with complex ordering of </a:t>
            </a:r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intractable.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Scope and Scale</a:t>
            </a:r>
          </a:p>
        </p:txBody>
      </p:sp>
    </p:spTree>
    <p:extLst>
      <p:ext uri="{BB962C8B-B14F-4D97-AF65-F5344CB8AC3E}">
        <p14:creationId xmlns:p14="http://schemas.microsoft.com/office/powerpoint/2010/main" val="221026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Emails Sent: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John Dorman: 9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Guy Zawada: 10</a:t>
            </a:r>
          </a:p>
          <a:p>
            <a:pPr marL="109728" indent="0">
              <a:buNone/>
            </a:pP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Lewis Wilden: 12</a:t>
            </a:r>
          </a:p>
          <a:p>
            <a:pPr marL="109728" indent="0">
              <a:buNone/>
            </a:pP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Hours Logged: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John Dorman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Guy Zawada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109728" indent="0">
              <a:buNone/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Lewis Wilden: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196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Lucida Sans Unicode</vt:lpstr>
      <vt:lpstr>Verdana</vt:lpstr>
      <vt:lpstr>Wingdings 2</vt:lpstr>
      <vt:lpstr>Wingdings 3</vt:lpstr>
      <vt:lpstr>Concourse</vt:lpstr>
      <vt:lpstr>Level 4/5 Group 16</vt:lpstr>
      <vt:lpstr>Concept Outline</vt:lpstr>
      <vt:lpstr>Emotion Evoking Mechanic </vt:lpstr>
      <vt:lpstr>Target Market</vt:lpstr>
      <vt:lpstr>What the player does</vt:lpstr>
      <vt:lpstr>Scope and Scale</vt:lpstr>
      <vt:lpstr>Sprint Information</vt:lpstr>
      <vt:lpstr>Questions?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Games</dc:creator>
  <cp:lastModifiedBy>Games</cp:lastModifiedBy>
  <cp:revision>6</cp:revision>
  <dcterms:created xsi:type="dcterms:W3CDTF">2016-10-14T11:01:36Z</dcterms:created>
  <dcterms:modified xsi:type="dcterms:W3CDTF">2016-10-19T09:54:03Z</dcterms:modified>
</cp:coreProperties>
</file>