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3" r:id="rId7"/>
    <p:sldId id="270" r:id="rId8"/>
    <p:sldId id="269" r:id="rId9"/>
    <p:sldId id="26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000"/>
    <a:srgbClr val="420000"/>
    <a:srgbClr val="800000"/>
    <a:srgbClr val="A50021"/>
    <a:srgbClr val="153553"/>
    <a:srgbClr val="1B456B"/>
    <a:srgbClr val="002774"/>
    <a:srgbClr val="2C7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1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4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2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CDB2-7AED-4B93-8330-AB9414506A1B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ABC8-225B-4534-9206-7C3AC3F67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</a:p>
        </p:txBody>
      </p:sp>
      <p:sp>
        <p:nvSpPr>
          <p:cNvPr id="20" name="Subtitle 11"/>
          <p:cNvSpPr>
            <a:spLocks noGrp="1"/>
          </p:cNvSpPr>
          <p:nvPr>
            <p:ph type="subTitle" idx="1"/>
          </p:nvPr>
        </p:nvSpPr>
        <p:spPr>
          <a:xfrm>
            <a:off x="-881" y="2005263"/>
            <a:ext cx="12192881" cy="4852737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John Dorman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Lewis Wilden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River Chick </a:t>
            </a:r>
          </a:p>
          <a:p>
            <a:r>
              <a:rPr lang="en-GB" sz="4000" dirty="0">
                <a:solidFill>
                  <a:schemeClr val="bg1"/>
                </a:solidFill>
              </a:rPr>
              <a:t>Guy Zawada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Charlie Kinglake</a:t>
            </a:r>
          </a:p>
          <a:p>
            <a:r>
              <a:rPr lang="en-GB" sz="4000" dirty="0">
                <a:solidFill>
                  <a:schemeClr val="bg1"/>
                </a:solidFill>
              </a:rPr>
              <a:t>Roberto Mitrea</a:t>
            </a:r>
          </a:p>
        </p:txBody>
      </p:sp>
    </p:spTree>
    <p:extLst>
      <p:ext uri="{BB962C8B-B14F-4D97-AF65-F5344CB8AC3E}">
        <p14:creationId xmlns:p14="http://schemas.microsoft.com/office/powerpoint/2010/main" val="28823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638300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Prototype </a:t>
            </a:r>
          </a:p>
        </p:txBody>
      </p:sp>
    </p:spTree>
    <p:extLst>
      <p:ext uri="{BB962C8B-B14F-4D97-AF65-F5344CB8AC3E}">
        <p14:creationId xmlns:p14="http://schemas.microsoft.com/office/powerpoint/2010/main" val="384312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507672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86" y="1709737"/>
            <a:ext cx="690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Implementing Puzzles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Adding Sprites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bg1"/>
                </a:solidFill>
              </a:rPr>
              <a:t>Implement The GUI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>
            <a:spLocks/>
          </p:cNvSpPr>
          <p:nvPr/>
        </p:nvSpPr>
        <p:spPr>
          <a:xfrm>
            <a:off x="1411705" y="0"/>
            <a:ext cx="9144000" cy="1709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05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858000"/>
          </a:xfrm>
        </p:spPr>
        <p:txBody>
          <a:bodyPr anchor="ctr">
            <a:no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Obscure Sorrows</a:t>
            </a:r>
          </a:p>
        </p:txBody>
      </p:sp>
    </p:spTree>
    <p:extLst>
      <p:ext uri="{BB962C8B-B14F-4D97-AF65-F5344CB8AC3E}">
        <p14:creationId xmlns:p14="http://schemas.microsoft.com/office/powerpoint/2010/main" val="20059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Onism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The frustration of being stuck in just one body that inhabits only one place at a time.</a:t>
            </a:r>
            <a:br>
              <a:rPr lang="en-GB" b="1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  <a:p>
            <a:pPr algn="l"/>
            <a:br>
              <a:rPr lang="en-GB" b="1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As the game progresses, the player must switch between the two characters more often.</a:t>
            </a:r>
          </a:p>
        </p:txBody>
      </p:sp>
    </p:spTree>
    <p:extLst>
      <p:ext uri="{BB962C8B-B14F-4D97-AF65-F5344CB8AC3E}">
        <p14:creationId xmlns:p14="http://schemas.microsoft.com/office/powerpoint/2010/main" val="25056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Occhiolism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The awareness of the smallness of your perspective.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i="1" dirty="0">
                <a:solidFill>
                  <a:schemeClr val="bg1"/>
                </a:solidFill>
              </a:rPr>
              <a:t>The Level will be filled with fog , the level is only visible when using a light source. </a:t>
            </a:r>
          </a:p>
        </p:txBody>
      </p:sp>
    </p:spTree>
    <p:extLst>
      <p:ext uri="{BB962C8B-B14F-4D97-AF65-F5344CB8AC3E}">
        <p14:creationId xmlns:p14="http://schemas.microsoft.com/office/powerpoint/2010/main" val="17715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467100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Males </a:t>
            </a:r>
            <a:r>
              <a:rPr lang="en-GB" sz="3600" b="1" i="1" dirty="0">
                <a:solidFill>
                  <a:schemeClr val="bg1"/>
                </a:solidFill>
              </a:rPr>
              <a:t>Aged 16-28</a:t>
            </a:r>
            <a:endParaRPr lang="en-GB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146277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Mechanics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80886" y="1992085"/>
            <a:ext cx="11412056" cy="432707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Collecting Items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Twitch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Avoiding Obstacles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Puzzle Solving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</a:rPr>
              <a:t>Switching Between Characters</a:t>
            </a:r>
          </a:p>
          <a:p>
            <a:pPr algn="l"/>
            <a:endParaRPr lang="en-GB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471488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Scope</a:t>
            </a:r>
            <a:endParaRPr lang="en-GB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4" y="1870983"/>
            <a:ext cx="44087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Levels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</a:rPr>
              <a:t>Level 5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Learn, practise, master loop</a:t>
            </a:r>
          </a:p>
        </p:txBody>
      </p:sp>
    </p:spTree>
    <p:extLst>
      <p:ext uri="{BB962C8B-B14F-4D97-AF65-F5344CB8AC3E}">
        <p14:creationId xmlns:p14="http://schemas.microsoft.com/office/powerpoint/2010/main" val="36866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ctrTitle"/>
          </p:nvPr>
        </p:nvSpPr>
        <p:spPr>
          <a:xfrm>
            <a:off x="1443789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703" y="2145461"/>
            <a:ext cx="4712539" cy="471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4" y="2145461"/>
            <a:ext cx="4424915" cy="4712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00" y="1985211"/>
            <a:ext cx="4872789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ctrTitle"/>
          </p:nvPr>
        </p:nvSpPr>
        <p:spPr>
          <a:xfrm>
            <a:off x="1411705" y="0"/>
            <a:ext cx="9144000" cy="1709737"/>
          </a:xfrm>
        </p:spPr>
        <p:txBody>
          <a:bodyPr anchor="ctr">
            <a:norm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05" y="99461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118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Group 16</vt:lpstr>
      <vt:lpstr>Obscure Sorrows</vt:lpstr>
      <vt:lpstr>Onism</vt:lpstr>
      <vt:lpstr>Occhiolism</vt:lpstr>
      <vt:lpstr>Target Audience</vt:lpstr>
      <vt:lpstr>Game Mechanics</vt:lpstr>
      <vt:lpstr>Game Scope</vt:lpstr>
      <vt:lpstr>Character Art</vt:lpstr>
      <vt:lpstr>GUI 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Benjamin Reynolds</dc:creator>
  <cp:lastModifiedBy>Dewz</cp:lastModifiedBy>
  <cp:revision>49</cp:revision>
  <dcterms:created xsi:type="dcterms:W3CDTF">2016-10-12T12:53:18Z</dcterms:created>
  <dcterms:modified xsi:type="dcterms:W3CDTF">2016-11-14T22:00:42Z</dcterms:modified>
</cp:coreProperties>
</file>