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E2A383-966C-45EC-A435-AFD2DF6E3929}" type="datetimeFigureOut">
              <a:rPr lang="en-GB" smtClean="0"/>
              <a:t>14/10/2016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A23765E-D54E-4F48-85D1-C68B0342204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037673"/>
          </a:xfrm>
        </p:spPr>
        <p:txBody>
          <a:bodyPr/>
          <a:lstStyle/>
          <a:p>
            <a:pPr algn="ctr"/>
            <a:r>
              <a:rPr lang="en-GB" dirty="0" smtClean="0"/>
              <a:t>Level 4/5 Group </a:t>
            </a:r>
            <a:r>
              <a:rPr lang="en-GB" dirty="0" smtClean="0"/>
              <a:t>16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263670"/>
            <a:ext cx="7772400" cy="1199704"/>
          </a:xfrm>
        </p:spPr>
        <p:txBody>
          <a:bodyPr/>
          <a:lstStyle/>
          <a:p>
            <a:pPr algn="ctr"/>
            <a:r>
              <a:rPr lang="en-GB" dirty="0" smtClean="0"/>
              <a:t>John Dorman, Lewis Wilden, Guy Zawada and </a:t>
            </a:r>
          </a:p>
          <a:p>
            <a:pPr algn="ctr"/>
            <a:r>
              <a:rPr lang="en-GB" dirty="0" smtClean="0"/>
              <a:t>Roberto Mitrea.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Logline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Target Audience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Player Experience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Goal, Cause, Progress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Art Style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Questions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29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Level 4/5 Group 16</vt:lpstr>
      <vt:lpstr>Logline</vt:lpstr>
      <vt:lpstr>Target Audience</vt:lpstr>
      <vt:lpstr>Player Experience</vt:lpstr>
      <vt:lpstr>Goal, Cause, Progress</vt:lpstr>
      <vt:lpstr>Art Style</vt:lpstr>
      <vt:lpstr>Questions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16</dc:title>
  <dc:creator>Games</dc:creator>
  <cp:lastModifiedBy>Games</cp:lastModifiedBy>
  <cp:revision>1</cp:revision>
  <dcterms:created xsi:type="dcterms:W3CDTF">2016-10-14T11:01:36Z</dcterms:created>
  <dcterms:modified xsi:type="dcterms:W3CDTF">2016-10-14T11:09:36Z</dcterms:modified>
</cp:coreProperties>
</file>