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7" r:id="rId4"/>
    <p:sldId id="265" r:id="rId5"/>
    <p:sldId id="266" r:id="rId6"/>
    <p:sldId id="268" r:id="rId7"/>
    <p:sldId id="26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 varScale="1">
        <p:scale>
          <a:sx n="62" d="100"/>
          <a:sy n="62" d="100"/>
        </p:scale>
        <p:origin x="-5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037673"/>
          </a:xfrm>
        </p:spPr>
        <p:txBody>
          <a:bodyPr/>
          <a:lstStyle/>
          <a:p>
            <a:pPr algn="ctr"/>
            <a:r>
              <a:rPr lang="en-GB" dirty="0"/>
              <a:t>Level 4/5 Group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63670"/>
            <a:ext cx="7772400" cy="1199704"/>
          </a:xfrm>
        </p:spPr>
        <p:txBody>
          <a:bodyPr/>
          <a:lstStyle/>
          <a:p>
            <a:pPr algn="ctr"/>
            <a:r>
              <a:rPr lang="en-GB" dirty="0"/>
              <a:t>John Dorman, Lewis Wilden, Guy Zawada and </a:t>
            </a:r>
          </a:p>
          <a:p>
            <a:pPr algn="ctr"/>
            <a:r>
              <a:rPr lang="en-GB" dirty="0"/>
              <a:t>Roberto Mitrea.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Onism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Occhiolism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Puzzle solving game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Player must switch between two characters to complete puzzles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Win condition: Complete all puzzles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Concept Outline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Males </a:t>
            </a:r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Aged 18-28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Player type: Achievers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Target Market</a:t>
            </a:r>
          </a:p>
        </p:txBody>
      </p:sp>
    </p:spTree>
    <p:extLst>
      <p:ext uri="{BB962C8B-B14F-4D97-AF65-F5344CB8AC3E}">
        <p14:creationId xmlns:p14="http://schemas.microsoft.com/office/powerpoint/2010/main" xmlns="" val="122012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 Player controlled entities, but only able to control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one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at a time</a:t>
            </a: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Each entity has a small field of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view of the enviroment. 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Must use both entities to complete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puzzles as each entity has specific assets it can interact with.</a:t>
            </a:r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player will be given two reward choices however they can only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chose one. 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 Evoking Mechanic </a:t>
            </a:r>
          </a:p>
        </p:txBody>
      </p:sp>
    </p:spTree>
    <p:extLst>
      <p:ext uri="{BB962C8B-B14F-4D97-AF65-F5344CB8AC3E}">
        <p14:creationId xmlns:p14="http://schemas.microsoft.com/office/powerpoint/2010/main" xmlns="" val="367353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Complete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puzzles to progress through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levels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None/>
            </a:pPr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Start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with a simple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switch to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open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 door.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As levels pass on t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his increases to combinations of switches. 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Progresses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into perspective based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switches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(Switches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and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other items you can only see with a specific character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At the end of each level the player chooses which entity to move on. </a:t>
            </a:r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the player does</a:t>
            </a:r>
          </a:p>
        </p:txBody>
      </p:sp>
    </p:spTree>
    <p:extLst>
      <p:ext uri="{BB962C8B-B14F-4D97-AF65-F5344CB8AC3E}">
        <p14:creationId xmlns:p14="http://schemas.microsoft.com/office/powerpoint/2010/main" xmlns="" val="415440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Scope: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2.5D perspective .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5 Levels of increasing difficulty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 Base mechanics</a:t>
            </a:r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None/>
            </a:pPr>
            <a:r>
              <a:rPr lang="en-GB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Stretch Goals: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Addtional levels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More mechanics</a:t>
            </a:r>
          </a:p>
          <a:p>
            <a:pPr>
              <a:buNone/>
            </a:pPr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Scope and </a:t>
            </a:r>
            <a:r>
              <a:rPr lang="en-GB" dirty="0" smtClean="0"/>
              <a:t>Stretch 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1026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Emails Sent:</a:t>
            </a:r>
          </a:p>
          <a:p>
            <a:pPr marL="109728" indent="0">
              <a:buNone/>
            </a:pP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John Dorman: 9</a:t>
            </a:r>
          </a:p>
          <a:p>
            <a:pPr marL="109728" indent="0">
              <a:buNone/>
            </a:pP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Guy Zawada: 10</a:t>
            </a:r>
          </a:p>
          <a:p>
            <a:pPr marL="109728" indent="0">
              <a:buNone/>
            </a:pP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Lewis Wilden: 12</a:t>
            </a:r>
          </a:p>
          <a:p>
            <a:pPr marL="109728" indent="0">
              <a:buNone/>
            </a:pP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Hours Logged:</a:t>
            </a:r>
          </a:p>
          <a:p>
            <a:pPr marL="109728" indent="0">
              <a:buNone/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John Dorman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</a:p>
          <a:p>
            <a:pPr marL="109728" indent="0">
              <a:buNone/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Guy Zawada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</a:p>
          <a:p>
            <a:pPr marL="109728" indent="0">
              <a:buNone/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Lewis Wilden: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004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230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Level 4/5 Group 16</vt:lpstr>
      <vt:lpstr>Concept Outline</vt:lpstr>
      <vt:lpstr>Target Market</vt:lpstr>
      <vt:lpstr>Emotion Evoking Mechanic </vt:lpstr>
      <vt:lpstr>What the player does</vt:lpstr>
      <vt:lpstr>Scope and Stretch Goals</vt:lpstr>
      <vt:lpstr>Sprint Information</vt:lpstr>
      <vt:lpstr>Questions?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16</dc:title>
  <dc:creator>Games</dc:creator>
  <cp:lastModifiedBy>Games</cp:lastModifiedBy>
  <cp:revision>9</cp:revision>
  <dcterms:created xsi:type="dcterms:W3CDTF">2016-10-14T11:01:36Z</dcterms:created>
  <dcterms:modified xsi:type="dcterms:W3CDTF">2016-10-19T10:39:08Z</dcterms:modified>
</cp:coreProperties>
</file>