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7" r:id="rId4"/>
    <p:sldId id="263" r:id="rId5"/>
    <p:sldId id="270" r:id="rId6"/>
    <p:sldId id="269" r:id="rId7"/>
    <p:sldId id="260" r:id="rId8"/>
    <p:sldId id="274" r:id="rId9"/>
    <p:sldId id="275" r:id="rId10"/>
    <p:sldId id="271" r:id="rId11"/>
    <p:sldId id="272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0000"/>
    <a:srgbClr val="420000"/>
    <a:srgbClr val="800000"/>
    <a:srgbClr val="A50021"/>
    <a:srgbClr val="153553"/>
    <a:srgbClr val="1B456B"/>
    <a:srgbClr val="002774"/>
    <a:srgbClr val="2C71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3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CDB2-7AED-4B93-8330-AB9414506A1B}" type="datetimeFigureOut">
              <a:rPr lang="en-GB" smtClean="0"/>
              <a:t>16/11/2016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ABC8-225B-4534-9206-7C3AC3F675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536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CDB2-7AED-4B93-8330-AB9414506A1B}" type="datetimeFigureOut">
              <a:rPr lang="en-GB" smtClean="0"/>
              <a:t>16/11/2016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ABC8-225B-4534-9206-7C3AC3F675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0400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CDB2-7AED-4B93-8330-AB9414506A1B}" type="datetimeFigureOut">
              <a:rPr lang="en-GB" smtClean="0"/>
              <a:t>16/11/2016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ABC8-225B-4534-9206-7C3AC3F675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8919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CDB2-7AED-4B93-8330-AB9414506A1B}" type="datetimeFigureOut">
              <a:rPr lang="en-GB" smtClean="0"/>
              <a:t>16/11/2016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ABC8-225B-4534-9206-7C3AC3F675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566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CDB2-7AED-4B93-8330-AB9414506A1B}" type="datetimeFigureOut">
              <a:rPr lang="en-GB" smtClean="0"/>
              <a:t>16/11/2016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ABC8-225B-4534-9206-7C3AC3F675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194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CDB2-7AED-4B93-8330-AB9414506A1B}" type="datetimeFigureOut">
              <a:rPr lang="en-GB" smtClean="0"/>
              <a:t>16/11/2016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ABC8-225B-4534-9206-7C3AC3F675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749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CDB2-7AED-4B93-8330-AB9414506A1B}" type="datetimeFigureOut">
              <a:rPr lang="en-GB" smtClean="0"/>
              <a:t>16/11/2016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ABC8-225B-4534-9206-7C3AC3F675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021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CDB2-7AED-4B93-8330-AB9414506A1B}" type="datetimeFigureOut">
              <a:rPr lang="en-GB" smtClean="0"/>
              <a:t>16/11/2016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ABC8-225B-4534-9206-7C3AC3F675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437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CDB2-7AED-4B93-8330-AB9414506A1B}" type="datetimeFigureOut">
              <a:rPr lang="en-GB" smtClean="0"/>
              <a:t>16/11/2016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ABC8-225B-4534-9206-7C3AC3F675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555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CDB2-7AED-4B93-8330-AB9414506A1B}" type="datetimeFigureOut">
              <a:rPr lang="en-GB" smtClean="0"/>
              <a:t>16/11/2016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ABC8-225B-4534-9206-7C3AC3F675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122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CDB2-7AED-4B93-8330-AB9414506A1B}" type="datetimeFigureOut">
              <a:rPr lang="en-GB" smtClean="0"/>
              <a:t>16/11/2016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ABC8-225B-4534-9206-7C3AC3F675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221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4CDB2-7AED-4B93-8330-AB9414506A1B}" type="datetimeFigureOut">
              <a:rPr lang="en-GB" smtClean="0"/>
              <a:t>16/11/2016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7ABC8-225B-4534-9206-7C3AC3F675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3047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0"/>
          <p:cNvSpPr>
            <a:spLocks noGrp="1"/>
          </p:cNvSpPr>
          <p:nvPr>
            <p:ph type="ctrTitle"/>
          </p:nvPr>
        </p:nvSpPr>
        <p:spPr>
          <a:xfrm>
            <a:off x="1523559" y="1079753"/>
            <a:ext cx="9144000" cy="1709737"/>
          </a:xfrm>
        </p:spPr>
        <p:txBody>
          <a:bodyPr anchor="ctr">
            <a:normAutofit fontScale="90000"/>
          </a:bodyPr>
          <a:lstStyle/>
          <a:p>
            <a:r>
              <a:rPr lang="en-GB" sz="7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16</a:t>
            </a:r>
            <a:r>
              <a:rPr lang="en-GB" sz="7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7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7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7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7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Obscure Sorrows</a:t>
            </a:r>
            <a:endParaRPr lang="en-GB" sz="7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Subtitle 11"/>
          <p:cNvSpPr>
            <a:spLocks noGrp="1"/>
          </p:cNvSpPr>
          <p:nvPr>
            <p:ph type="subTitle" idx="1"/>
          </p:nvPr>
        </p:nvSpPr>
        <p:spPr>
          <a:xfrm>
            <a:off x="-881" y="2005263"/>
            <a:ext cx="12192881" cy="4852737"/>
          </a:xfrm>
        </p:spPr>
        <p:txBody>
          <a:bodyPr anchor="ctr">
            <a:norm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John </a:t>
            </a:r>
            <a:r>
              <a:rPr lang="en-GB" sz="4000" dirty="0" smtClean="0">
                <a:solidFill>
                  <a:schemeClr val="bg1"/>
                </a:solidFill>
              </a:rPr>
              <a:t>Dorman, Lewis </a:t>
            </a:r>
            <a:r>
              <a:rPr lang="en-GB" sz="4000" dirty="0" err="1" smtClean="0">
                <a:solidFill>
                  <a:schemeClr val="bg1"/>
                </a:solidFill>
              </a:rPr>
              <a:t>Wilden</a:t>
            </a:r>
            <a:r>
              <a:rPr lang="en-GB" sz="4000" dirty="0" smtClean="0">
                <a:solidFill>
                  <a:schemeClr val="bg1"/>
                </a:solidFill>
              </a:rPr>
              <a:t>, River Chick, Guy </a:t>
            </a:r>
            <a:r>
              <a:rPr lang="en-GB" sz="4000" dirty="0" err="1" smtClean="0">
                <a:solidFill>
                  <a:schemeClr val="bg1"/>
                </a:solidFill>
              </a:rPr>
              <a:t>Zawada</a:t>
            </a:r>
            <a:r>
              <a:rPr lang="en-GB" sz="4000" dirty="0" smtClean="0">
                <a:solidFill>
                  <a:schemeClr val="bg1"/>
                </a:solidFill>
              </a:rPr>
              <a:t>, Charlie Kinglake, Roberto </a:t>
            </a:r>
            <a:r>
              <a:rPr lang="en-GB" sz="4000" dirty="0">
                <a:solidFill>
                  <a:schemeClr val="bg1"/>
                </a:solidFill>
              </a:rPr>
              <a:t>Mitrea</a:t>
            </a:r>
          </a:p>
        </p:txBody>
      </p:sp>
    </p:spTree>
    <p:extLst>
      <p:ext uri="{BB962C8B-B14F-4D97-AF65-F5344CB8AC3E}">
        <p14:creationId xmlns:p14="http://schemas.microsoft.com/office/powerpoint/2010/main" val="2882354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0"/>
          <p:cNvSpPr txBox="1">
            <a:spLocks/>
          </p:cNvSpPr>
          <p:nvPr/>
        </p:nvSpPr>
        <p:spPr>
          <a:xfrm>
            <a:off x="1638300" y="0"/>
            <a:ext cx="9144000" cy="1709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Game Prototype </a:t>
            </a:r>
          </a:p>
        </p:txBody>
      </p:sp>
    </p:spTree>
    <p:extLst>
      <p:ext uri="{BB962C8B-B14F-4D97-AF65-F5344CB8AC3E}">
        <p14:creationId xmlns:p14="http://schemas.microsoft.com/office/powerpoint/2010/main" val="3843121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0"/>
          <p:cNvSpPr txBox="1">
            <a:spLocks/>
          </p:cNvSpPr>
          <p:nvPr/>
        </p:nvSpPr>
        <p:spPr>
          <a:xfrm>
            <a:off x="1507672" y="0"/>
            <a:ext cx="9144000" cy="1709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Next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6186" y="1709737"/>
            <a:ext cx="69069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GB" sz="3600" dirty="0">
                <a:solidFill>
                  <a:schemeClr val="bg1"/>
                </a:solidFill>
              </a:rPr>
              <a:t>Implementing Puzzles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GB" sz="3600" dirty="0">
                <a:solidFill>
                  <a:schemeClr val="bg1"/>
                </a:solidFill>
              </a:rPr>
              <a:t>Adding Sprites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GB" sz="3600" dirty="0">
                <a:solidFill>
                  <a:schemeClr val="bg1"/>
                </a:solidFill>
              </a:rPr>
              <a:t>Implement The GUI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GB" sz="3600" dirty="0">
              <a:solidFill>
                <a:schemeClr val="bg1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GB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530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0"/>
          <p:cNvSpPr txBox="1">
            <a:spLocks/>
          </p:cNvSpPr>
          <p:nvPr/>
        </p:nvSpPr>
        <p:spPr>
          <a:xfrm>
            <a:off x="1411705" y="0"/>
            <a:ext cx="9144000" cy="1709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780058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1524000" y="652463"/>
            <a:ext cx="9144000" cy="1709737"/>
          </a:xfrm>
        </p:spPr>
        <p:txBody>
          <a:bodyPr anchor="ctr">
            <a:normAutofit/>
          </a:bodyPr>
          <a:lstStyle/>
          <a:p>
            <a:r>
              <a:rPr lang="en-GB" sz="7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 Audience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524000" y="2387600"/>
            <a:ext cx="9144000" cy="3467100"/>
          </a:xfrm>
        </p:spPr>
        <p:txBody>
          <a:bodyPr anchor="ctr"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GB" sz="3600" b="1" dirty="0" smtClean="0">
                <a:solidFill>
                  <a:schemeClr val="bg1"/>
                </a:solidFill>
              </a:rPr>
              <a:t>Males </a:t>
            </a:r>
            <a:r>
              <a:rPr lang="en-GB" sz="3600" b="1" i="1" dirty="0" smtClean="0">
                <a:solidFill>
                  <a:schemeClr val="bg1"/>
                </a:solidFill>
              </a:rPr>
              <a:t>Aged 16-28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GB" sz="3600" b="1" i="1" dirty="0" smtClean="0">
                <a:solidFill>
                  <a:schemeClr val="bg1"/>
                </a:solidFill>
              </a:rPr>
              <a:t>Element of time constraints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GB" sz="3600" i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4657725"/>
            <a:ext cx="571500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527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0"/>
          <p:cNvSpPr>
            <a:spLocks noGrp="1"/>
          </p:cNvSpPr>
          <p:nvPr>
            <p:ph type="ctrTitle"/>
          </p:nvPr>
        </p:nvSpPr>
        <p:spPr>
          <a:xfrm>
            <a:off x="1367245" y="535292"/>
            <a:ext cx="3995339" cy="747045"/>
          </a:xfrm>
        </p:spPr>
        <p:txBody>
          <a:bodyPr anchor="ctr">
            <a:normAutofit fontScale="90000"/>
          </a:bodyPr>
          <a:lstStyle/>
          <a:p>
            <a:r>
              <a:rPr lang="en-GB" sz="7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Onism</a:t>
            </a:r>
          </a:p>
        </p:txBody>
      </p:sp>
      <p:sp>
        <p:nvSpPr>
          <p:cNvPr id="5" name="Subtitle 11"/>
          <p:cNvSpPr>
            <a:spLocks noGrp="1"/>
          </p:cNvSpPr>
          <p:nvPr>
            <p:ph type="subTitle" idx="1"/>
          </p:nvPr>
        </p:nvSpPr>
        <p:spPr>
          <a:xfrm>
            <a:off x="667468" y="1533549"/>
            <a:ext cx="4938092" cy="2002861"/>
          </a:xfrm>
        </p:spPr>
        <p:txBody>
          <a:bodyPr anchor="ctr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chemeClr val="bg1"/>
                </a:solidFill>
              </a:rPr>
              <a:t>The frustration of being stuck in just one body that inhabits only one place at a time.</a:t>
            </a:r>
            <a:br>
              <a:rPr lang="en-GB" sz="1800" b="1" dirty="0">
                <a:solidFill>
                  <a:schemeClr val="bg1"/>
                </a:solidFill>
              </a:rPr>
            </a:br>
            <a:endParaRPr lang="en-GB" sz="1800" b="1" dirty="0">
              <a:solidFill>
                <a:schemeClr val="bg1"/>
              </a:solidFill>
            </a:endParaRPr>
          </a:p>
          <a:p>
            <a:pPr algn="l"/>
            <a:r>
              <a:rPr lang="en-GB" sz="1800" i="1" dirty="0" smtClean="0">
                <a:solidFill>
                  <a:schemeClr val="bg1"/>
                </a:solidFill>
              </a:rPr>
              <a:t>As </a:t>
            </a:r>
            <a:r>
              <a:rPr lang="en-GB" sz="1800" i="1" dirty="0">
                <a:solidFill>
                  <a:schemeClr val="bg1"/>
                </a:solidFill>
              </a:rPr>
              <a:t>the game progresses, the player must switch between the two characters more often.</a:t>
            </a:r>
          </a:p>
        </p:txBody>
      </p:sp>
      <p:sp>
        <p:nvSpPr>
          <p:cNvPr id="2" name="Rectangle 1"/>
          <p:cNvSpPr/>
          <p:nvPr/>
        </p:nvSpPr>
        <p:spPr>
          <a:xfrm>
            <a:off x="6871064" y="440942"/>
            <a:ext cx="4763588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5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Occhiolism</a:t>
            </a:r>
            <a:endParaRPr lang="en-GB" sz="6500" dirty="0"/>
          </a:p>
        </p:txBody>
      </p:sp>
      <p:sp>
        <p:nvSpPr>
          <p:cNvPr id="3" name="Rectangle 2"/>
          <p:cNvSpPr/>
          <p:nvPr/>
        </p:nvSpPr>
        <p:spPr>
          <a:xfrm>
            <a:off x="6087291" y="1873259"/>
            <a:ext cx="602633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chemeClr val="bg1"/>
                </a:solidFill>
              </a:rPr>
              <a:t>The awareness of the smallness of your perspective.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b="1" dirty="0">
              <a:solidFill>
                <a:schemeClr val="bg1"/>
              </a:solidFill>
            </a:endParaRPr>
          </a:p>
          <a:p>
            <a:r>
              <a:rPr lang="en-GB" sz="2000" i="1" dirty="0">
                <a:solidFill>
                  <a:schemeClr val="bg1"/>
                </a:solidFill>
              </a:rPr>
              <a:t>The Level will be filled with fog , the level is only visible when using a light source. </a:t>
            </a:r>
            <a:endParaRPr lang="en-GB" sz="20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629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1524000" y="146277"/>
            <a:ext cx="9144000" cy="1709737"/>
          </a:xfrm>
        </p:spPr>
        <p:txBody>
          <a:bodyPr anchor="ctr">
            <a:normAutofit/>
          </a:bodyPr>
          <a:lstStyle/>
          <a:p>
            <a:r>
              <a:rPr lang="en-GB" sz="7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Game Mechanics</a:t>
            </a:r>
            <a:endParaRPr lang="en-GB" sz="6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480886" y="1992085"/>
            <a:ext cx="11412056" cy="4327071"/>
          </a:xfrm>
        </p:spPr>
        <p:txBody>
          <a:bodyPr anchor="ctr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3200" i="1" dirty="0">
                <a:solidFill>
                  <a:schemeClr val="bg1"/>
                </a:solidFill>
              </a:rPr>
              <a:t>Collecting Items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3200" i="1" dirty="0">
                <a:solidFill>
                  <a:schemeClr val="bg1"/>
                </a:solidFill>
              </a:rPr>
              <a:t>Twitch Movement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3200" i="1" dirty="0">
                <a:solidFill>
                  <a:schemeClr val="bg1"/>
                </a:solidFill>
              </a:rPr>
              <a:t>Avoiding Obstacles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3200" i="1" dirty="0">
                <a:solidFill>
                  <a:schemeClr val="bg1"/>
                </a:solidFill>
              </a:rPr>
              <a:t>Puzzle Solving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3200" i="1" dirty="0">
                <a:solidFill>
                  <a:schemeClr val="bg1"/>
                </a:solidFill>
              </a:rPr>
              <a:t>Switching Between Characters</a:t>
            </a:r>
          </a:p>
          <a:p>
            <a:pPr algn="l"/>
            <a:endParaRPr lang="en-GB" sz="32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038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1524000" y="471488"/>
            <a:ext cx="9144000" cy="1709737"/>
          </a:xfrm>
        </p:spPr>
        <p:txBody>
          <a:bodyPr anchor="ctr">
            <a:normAutofit/>
          </a:bodyPr>
          <a:lstStyle/>
          <a:p>
            <a:r>
              <a:rPr lang="en-GB" sz="7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Game Scope</a:t>
            </a:r>
            <a:endParaRPr lang="en-GB" sz="6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3914" y="1870983"/>
            <a:ext cx="4408714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Levels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3200" dirty="0">
                <a:solidFill>
                  <a:schemeClr val="bg1"/>
                </a:solidFill>
              </a:rPr>
              <a:t>Level 1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3200" dirty="0">
                <a:solidFill>
                  <a:schemeClr val="bg1"/>
                </a:solidFill>
              </a:rPr>
              <a:t>Level 2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3200" dirty="0">
                <a:solidFill>
                  <a:schemeClr val="bg1"/>
                </a:solidFill>
              </a:rPr>
              <a:t>Level 3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3200" dirty="0">
                <a:solidFill>
                  <a:schemeClr val="bg1"/>
                </a:solidFill>
              </a:rPr>
              <a:t>Level 4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3200" dirty="0">
                <a:solidFill>
                  <a:schemeClr val="bg1"/>
                </a:solidFill>
              </a:rPr>
              <a:t>Level 5</a:t>
            </a:r>
          </a:p>
          <a:p>
            <a:endParaRPr lang="en-GB" sz="3200" dirty="0">
              <a:solidFill>
                <a:schemeClr val="bg1"/>
              </a:solidFill>
            </a:endParaRPr>
          </a:p>
          <a:p>
            <a:r>
              <a:rPr lang="en-GB" sz="3200" dirty="0">
                <a:solidFill>
                  <a:schemeClr val="bg1"/>
                </a:solidFill>
              </a:rPr>
              <a:t>Learn, practise, master loop</a:t>
            </a:r>
          </a:p>
        </p:txBody>
      </p:sp>
    </p:spTree>
    <p:extLst>
      <p:ext uri="{BB962C8B-B14F-4D97-AF65-F5344CB8AC3E}">
        <p14:creationId xmlns:p14="http://schemas.microsoft.com/office/powerpoint/2010/main" val="3686625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0"/>
          <p:cNvSpPr>
            <a:spLocks noGrp="1"/>
          </p:cNvSpPr>
          <p:nvPr>
            <p:ph type="ctrTitle"/>
          </p:nvPr>
        </p:nvSpPr>
        <p:spPr>
          <a:xfrm>
            <a:off x="1443789" y="0"/>
            <a:ext cx="9144000" cy="1709737"/>
          </a:xfrm>
        </p:spPr>
        <p:txBody>
          <a:bodyPr anchor="ctr">
            <a:normAutofit/>
          </a:bodyPr>
          <a:lstStyle/>
          <a:p>
            <a:r>
              <a:rPr lang="en-GB" sz="7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 Art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5703" y="2145461"/>
            <a:ext cx="4712539" cy="47125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264" y="2145461"/>
            <a:ext cx="4424915" cy="47125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500" y="1985211"/>
            <a:ext cx="4872789" cy="487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492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0"/>
          <p:cNvSpPr>
            <a:spLocks noGrp="1"/>
          </p:cNvSpPr>
          <p:nvPr>
            <p:ph type="ctrTitle"/>
          </p:nvPr>
        </p:nvSpPr>
        <p:spPr>
          <a:xfrm>
            <a:off x="1411705" y="0"/>
            <a:ext cx="9144000" cy="1709737"/>
          </a:xfrm>
        </p:spPr>
        <p:txBody>
          <a:bodyPr anchor="ctr">
            <a:normAutofit/>
          </a:bodyPr>
          <a:lstStyle/>
          <a:p>
            <a:r>
              <a:rPr lang="en-GB" sz="7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 Art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705" y="97752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184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112" y="2775039"/>
            <a:ext cx="10515600" cy="1325563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Pressure Plate &amp; Level End </a:t>
            </a:r>
            <a:r>
              <a:rPr lang="en-GB" sz="54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54636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532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031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357</TotalTime>
  <Words>131</Words>
  <Application>Microsoft Office PowerPoint</Application>
  <PresentationFormat>Widescreen</PresentationFormat>
  <Paragraphs>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Group 16  Obscure Sorrows</vt:lpstr>
      <vt:lpstr>Target Audience</vt:lpstr>
      <vt:lpstr>Onism</vt:lpstr>
      <vt:lpstr>Game Mechanics</vt:lpstr>
      <vt:lpstr>Game Scope</vt:lpstr>
      <vt:lpstr>Character Art</vt:lpstr>
      <vt:lpstr>GUI Art</vt:lpstr>
      <vt:lpstr>Pressure Plate &amp; Level End Art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4</dc:title>
  <dc:creator>Benjamin Reynolds</dc:creator>
  <cp:lastModifiedBy>Games</cp:lastModifiedBy>
  <cp:revision>57</cp:revision>
  <dcterms:created xsi:type="dcterms:W3CDTF">2016-10-12T12:53:18Z</dcterms:created>
  <dcterms:modified xsi:type="dcterms:W3CDTF">2016-11-16T10:33:20Z</dcterms:modified>
</cp:coreProperties>
</file>