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64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70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722A-3D4F-4184-8773-040F21869E60}" type="datetimeFigureOut">
              <a:rPr lang="en-US" smtClean="0"/>
              <a:pPr/>
              <a:t>10/18/2016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F36B5-6553-440E-B084-2BC3C31BA55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4BC61-29C9-499F-8091-179826EA34D2}" type="datetimeFigureOut">
              <a:rPr lang="en-US" smtClean="0"/>
              <a:pPr/>
              <a:t>10/18/2016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1BDAC-0668-45F3-8B53-2F1E071D740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1BDAC-0668-45F3-8B53-2F1E071D740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28800"/>
            <a:ext cx="5105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OBSCURE SORROWS</a:t>
            </a:r>
            <a:br>
              <a:rPr lang="en-GB" dirty="0" smtClean="0"/>
            </a:br>
            <a:r>
              <a:rPr lang="en-GB" sz="4900" dirty="0" smtClean="0"/>
              <a:t>Group 18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 2 Emotions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Monachopsis</a:t>
            </a:r>
            <a:r>
              <a:rPr lang="en-GB" b="1" dirty="0" smtClean="0"/>
              <a:t>:</a:t>
            </a:r>
            <a:r>
              <a:rPr lang="en-GB" dirty="0" smtClean="0"/>
              <a:t> The subtle but persistent feeling of being out of place. 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 err="1" smtClean="0"/>
              <a:t>Anecdoche</a:t>
            </a:r>
            <a:r>
              <a:rPr lang="en-GB" dirty="0" smtClean="0"/>
              <a:t>: A conversation in which everyone is talking but nobody is listening.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962150"/>
            <a:ext cx="2667000" cy="85725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Emotively engage with the Player</a:t>
            </a:r>
          </a:p>
          <a:p>
            <a:r>
              <a:rPr lang="en-GB" dirty="0" smtClean="0"/>
              <a:t>Obscure Sorrows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Seahorse</a:t>
            </a:r>
          </a:p>
          <a:p>
            <a:r>
              <a:rPr lang="en-GB" dirty="0" smtClean="0"/>
              <a:t>Disaster</a:t>
            </a:r>
          </a:p>
          <a:p>
            <a:r>
              <a:rPr lang="en-GB" dirty="0" smtClean="0"/>
              <a:t>Reconnect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 1 Concept Art</a:t>
            </a:r>
            <a:endParaRPr lang="en-GB" dirty="0"/>
          </a:p>
        </p:txBody>
      </p:sp>
      <p:pic>
        <p:nvPicPr>
          <p:cNvPr id="1026" name="Picture 2" descr="C:\Users\Daniel\Picture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76350"/>
            <a:ext cx="3793067" cy="2133600"/>
          </a:xfrm>
          <a:prstGeom prst="rect">
            <a:avLst/>
          </a:prstGeom>
          <a:noFill/>
        </p:spPr>
      </p:pic>
      <p:pic>
        <p:nvPicPr>
          <p:cNvPr id="1027" name="Picture 3" descr="C:\Users\Daniel\Pictures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343150"/>
            <a:ext cx="3271840" cy="2463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Idea1Player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Guide the Seahorse </a:t>
            </a:r>
          </a:p>
          <a:p>
            <a:r>
              <a:rPr lang="en-GB" dirty="0" smtClean="0"/>
              <a:t>Find your belongings and family</a:t>
            </a:r>
          </a:p>
          <a:p>
            <a:r>
              <a:rPr lang="en-GB" dirty="0" smtClean="0"/>
              <a:t>Meet other creatures</a:t>
            </a:r>
          </a:p>
          <a:p>
            <a:r>
              <a:rPr lang="en-GB" dirty="0" smtClean="0"/>
              <a:t>Return Home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 1 Emotions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 err="1" smtClean="0"/>
              <a:t>Chrysalism</a:t>
            </a:r>
            <a:r>
              <a:rPr lang="en-GB" sz="2400" dirty="0" smtClean="0"/>
              <a:t>: The amniotic tranquillity of being indoors during a thunderstorm.</a:t>
            </a:r>
          </a:p>
          <a:p>
            <a:r>
              <a:rPr lang="en-GB" sz="2400" b="1" dirty="0" err="1" smtClean="0"/>
              <a:t>Monochopsis</a:t>
            </a:r>
            <a:r>
              <a:rPr lang="en-GB" sz="2400" b="1" dirty="0" smtClean="0"/>
              <a:t>: </a:t>
            </a:r>
            <a:r>
              <a:rPr lang="en-GB" sz="2400" dirty="0" smtClean="0"/>
              <a:t>The constant but subtle feeling of being out of place.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Ghost </a:t>
            </a:r>
          </a:p>
          <a:p>
            <a:r>
              <a:rPr lang="en-GB" dirty="0" smtClean="0"/>
              <a:t>Lonely and Bored</a:t>
            </a:r>
          </a:p>
          <a:p>
            <a:r>
              <a:rPr lang="en-GB" dirty="0" smtClean="0"/>
              <a:t>Create Death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 2 Concept Art</a:t>
            </a:r>
            <a:endParaRPr lang="en-GB" dirty="0"/>
          </a:p>
        </p:txBody>
      </p:sp>
      <p:pic>
        <p:nvPicPr>
          <p:cNvPr id="2051" name="Picture 3" descr="C:\Users\Daniel\Pictures\Ghost Idea.png"/>
          <p:cNvPicPr>
            <a:picLocks noChangeAspect="1" noChangeArrowheads="1"/>
          </p:cNvPicPr>
          <p:nvPr/>
        </p:nvPicPr>
        <p:blipFill>
          <a:blip r:embed="rId2"/>
          <a:srcRect t="25781" b="27344"/>
          <a:stretch>
            <a:fillRect/>
          </a:stretch>
        </p:blipFill>
        <p:spPr bwMode="auto">
          <a:xfrm>
            <a:off x="3276600" y="1809750"/>
            <a:ext cx="32512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Idea 2 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Guide the Ghost </a:t>
            </a:r>
          </a:p>
          <a:p>
            <a:r>
              <a:rPr lang="en-GB" dirty="0" smtClean="0"/>
              <a:t>Set  Up A Chain Reaction</a:t>
            </a:r>
          </a:p>
          <a:p>
            <a:r>
              <a:rPr lang="en-GB" dirty="0" smtClean="0"/>
              <a:t>Upgrade Abilities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282</TotalTime>
  <Words>103</Words>
  <Application>Microsoft Office PowerPoint</Application>
  <PresentationFormat>On-screen Show (16:9)</PresentationFormat>
  <Paragraphs>31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OBSCURE SORROWS Group 18</vt:lpstr>
      <vt:lpstr>The Brief</vt:lpstr>
      <vt:lpstr>Game Idea 1</vt:lpstr>
      <vt:lpstr>Game Idea 1 Concept Art</vt:lpstr>
      <vt:lpstr>Game Idea1Player</vt:lpstr>
      <vt:lpstr>Game Idea 1 Emotions</vt:lpstr>
      <vt:lpstr>Game Idea 2</vt:lpstr>
      <vt:lpstr>Game Idea 2 Concept Art</vt:lpstr>
      <vt:lpstr>Game Idea 2 Player</vt:lpstr>
      <vt:lpstr>Game Idea 2 Emotions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OBSCURE SORROWS  Group 18</dc:title>
  <dc:creator>Daniel</dc:creator>
  <cp:lastModifiedBy>Daniel</cp:lastModifiedBy>
  <cp:revision>25</cp:revision>
  <dcterms:created xsi:type="dcterms:W3CDTF">2006-08-16T00:00:00Z</dcterms:created>
  <dcterms:modified xsi:type="dcterms:W3CDTF">2016-10-17T23:54:33Z</dcterms:modified>
</cp:coreProperties>
</file>