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3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5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9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6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41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2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0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9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2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81" y="1450363"/>
            <a:ext cx="9912658" cy="1828801"/>
          </a:xfrm>
        </p:spPr>
        <p:txBody>
          <a:bodyPr>
            <a:normAutofit/>
          </a:bodyPr>
          <a:lstStyle/>
          <a:p>
            <a:r>
              <a:rPr lang="en-GB" dirty="0"/>
              <a:t>Interference</a:t>
            </a:r>
            <a:br>
              <a:rPr lang="en-GB" dirty="0"/>
            </a:br>
            <a:r>
              <a:rPr lang="en-GB" dirty="0"/>
              <a:t>Level 4/5 Group 20 – Final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13999"/>
            <a:ext cx="9440034" cy="1672401"/>
          </a:xfrm>
        </p:spPr>
        <p:txBody>
          <a:bodyPr>
            <a:normAutofit fontScale="25000" lnSpcReduction="20000"/>
          </a:bodyPr>
          <a:lstStyle/>
          <a:p>
            <a:r>
              <a:rPr lang="en-GB" sz="6400" dirty="0"/>
              <a:t>Max Carter (L5)</a:t>
            </a:r>
          </a:p>
          <a:p>
            <a:r>
              <a:rPr lang="en-GB" sz="6400" dirty="0"/>
              <a:t>Charlie Crewe (L5)</a:t>
            </a:r>
          </a:p>
          <a:p>
            <a:r>
              <a:rPr lang="en-GB" sz="6400" dirty="0"/>
              <a:t>Quwaine Dantes (L5)</a:t>
            </a:r>
          </a:p>
          <a:p>
            <a:r>
              <a:rPr lang="en-GB" sz="6400" dirty="0"/>
              <a:t>Joe Sawyer (L4)</a:t>
            </a:r>
          </a:p>
          <a:p>
            <a:r>
              <a:rPr lang="en-GB" sz="6400" dirty="0"/>
              <a:t>Ethan Ward (L4)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00200"/>
            <a:ext cx="10353762" cy="4058751"/>
          </a:xfrm>
        </p:spPr>
        <p:txBody>
          <a:bodyPr/>
          <a:lstStyle/>
          <a:p>
            <a:r>
              <a:rPr lang="en-GB" sz="2400" b="1" dirty="0"/>
              <a:t>Logline</a:t>
            </a:r>
            <a:r>
              <a:rPr lang="en-GB" dirty="0"/>
              <a:t> - Survive waves of interference, through management and skill, to uncover memories of your past.</a:t>
            </a:r>
          </a:p>
          <a:p>
            <a:endParaRPr lang="en-GB" dirty="0"/>
          </a:p>
          <a:p>
            <a:r>
              <a:rPr lang="en-GB" sz="2400" b="1" dirty="0"/>
              <a:t>Demographic</a:t>
            </a:r>
            <a:r>
              <a:rPr lang="en-GB" dirty="0"/>
              <a:t> – Males (18-24) </a:t>
            </a:r>
          </a:p>
          <a:p>
            <a:pPr lvl="1"/>
            <a:r>
              <a:rPr lang="en-GB" dirty="0"/>
              <a:t>Increased difficulty to evoke a Learn, Practice, Master loop</a:t>
            </a:r>
          </a:p>
          <a:p>
            <a:pPr lvl="1"/>
            <a:r>
              <a:rPr lang="en-GB" dirty="0"/>
              <a:t>Hard fun - strategy, obstacles &amp; goals – frustration &amp; fiero</a:t>
            </a:r>
          </a:p>
          <a:p>
            <a:pPr lvl="1"/>
            <a:r>
              <a:rPr lang="en-GB" dirty="0"/>
              <a:t>Serious fun – rhythm &amp; repetition – zen focus</a:t>
            </a:r>
          </a:p>
          <a:p>
            <a:pPr marL="4500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Obscure Sorrows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91573"/>
            <a:ext cx="10353762" cy="4058751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Adronitis</a:t>
            </a:r>
            <a:r>
              <a:rPr lang="en-GB" sz="2400" b="1" dirty="0"/>
              <a:t> </a:t>
            </a:r>
            <a:r>
              <a:rPr lang="en-GB" dirty="0"/>
              <a:t>- </a:t>
            </a:r>
            <a:r>
              <a:rPr lang="en-GB" dirty="0">
                <a:effectLst/>
              </a:rPr>
              <a:t>frustration with how long it takes to get to know someone</a:t>
            </a:r>
          </a:p>
          <a:p>
            <a:pPr lvl="1"/>
            <a:r>
              <a:rPr lang="en-GB" dirty="0"/>
              <a:t>Amnesia causes the player character to not know himself</a:t>
            </a:r>
          </a:p>
          <a:p>
            <a:pPr lvl="1"/>
            <a:endParaRPr lang="en-GB" dirty="0"/>
          </a:p>
          <a:p>
            <a:r>
              <a:rPr lang="en-GB" sz="2400" b="1" dirty="0" err="1"/>
              <a:t>Monachopsis</a:t>
            </a:r>
            <a:r>
              <a:rPr lang="en-GB" dirty="0"/>
              <a:t> - </a:t>
            </a:r>
            <a:r>
              <a:rPr lang="en-GB" dirty="0">
                <a:effectLst/>
              </a:rPr>
              <a:t>the subtle but persistent feeling of being out of place</a:t>
            </a:r>
          </a:p>
          <a:p>
            <a:pPr lvl="1"/>
            <a:r>
              <a:rPr lang="en-GB" dirty="0"/>
              <a:t>The player is in a coma, therefore they are feeling out of place</a:t>
            </a:r>
            <a:endParaRPr lang="en-GB" b="1" dirty="0"/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51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759" y="3436198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GB" u="sng" dirty="0"/>
              <a:t>https://www.youtube.com/watch?v=x3zJs-Thmks</a:t>
            </a:r>
          </a:p>
        </p:txBody>
      </p:sp>
    </p:spTree>
    <p:extLst>
      <p:ext uri="{BB962C8B-B14F-4D97-AF65-F5344CB8AC3E}">
        <p14:creationId xmlns:p14="http://schemas.microsoft.com/office/powerpoint/2010/main" val="327397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00" y="513247"/>
            <a:ext cx="10353762" cy="970450"/>
          </a:xfrm>
        </p:spPr>
        <p:txBody>
          <a:bodyPr/>
          <a:lstStyle/>
          <a:p>
            <a:r>
              <a:rPr lang="en-GB" dirty="0"/>
              <a:t>What’s Changed?</a:t>
            </a:r>
          </a:p>
        </p:txBody>
      </p:sp>
      <p:pic>
        <p:nvPicPr>
          <p:cNvPr id="4" name="Picture 3" descr="Clip 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2940" y="1580050"/>
            <a:ext cx="1124744" cy="1124744"/>
          </a:xfrm>
          <a:prstGeom prst="rect">
            <a:avLst/>
          </a:prstGeom>
        </p:spPr>
      </p:pic>
      <p:pic>
        <p:nvPicPr>
          <p:cNvPr id="5" name="Picture 4" descr="phchiyatrist_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443" y="3221543"/>
            <a:ext cx="5956138" cy="3161927"/>
          </a:xfrm>
          <a:prstGeom prst="rect">
            <a:avLst/>
          </a:prstGeom>
        </p:spPr>
      </p:pic>
      <p:pic>
        <p:nvPicPr>
          <p:cNvPr id="6" name="Picture 5" descr="MC Wheelchair - Sprite She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443" y="609600"/>
            <a:ext cx="4633327" cy="4633327"/>
          </a:xfrm>
          <a:prstGeom prst="rect">
            <a:avLst/>
          </a:prstGeom>
        </p:spPr>
      </p:pic>
      <p:pic>
        <p:nvPicPr>
          <p:cNvPr id="7" name="Picture 6" descr="first hospital sce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9845" y="2518913"/>
            <a:ext cx="3263682" cy="3868567"/>
          </a:xfrm>
          <a:prstGeom prst="rect">
            <a:avLst/>
          </a:prstGeom>
        </p:spPr>
      </p:pic>
      <p:pic>
        <p:nvPicPr>
          <p:cNvPr id="8" name="Picture 7" descr="dog andow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2093" y="609600"/>
            <a:ext cx="2097327" cy="1700808"/>
          </a:xfrm>
          <a:prstGeom prst="rect">
            <a:avLst/>
          </a:prstGeom>
        </p:spPr>
      </p:pic>
      <p:pic>
        <p:nvPicPr>
          <p:cNvPr id="9" name="Picture 8" descr="squigg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4923" y="1764435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2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take forward…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78076"/>
          </a:xfrm>
        </p:spPr>
        <p:txBody>
          <a:bodyPr/>
          <a:lstStyle/>
          <a:p>
            <a:r>
              <a:rPr lang="en-GB" dirty="0"/>
              <a:t>What we’ve learnt</a:t>
            </a:r>
          </a:p>
          <a:p>
            <a:endParaRPr lang="en-GB" dirty="0"/>
          </a:p>
          <a:p>
            <a:pPr lvl="1"/>
            <a:r>
              <a:rPr lang="en-GB" dirty="0"/>
              <a:t>Well</a:t>
            </a:r>
          </a:p>
          <a:p>
            <a:pPr lvl="2"/>
            <a:r>
              <a:rPr lang="en-GB" dirty="0"/>
              <a:t>Communication</a:t>
            </a:r>
          </a:p>
          <a:p>
            <a:pPr lvl="2"/>
            <a:r>
              <a:rPr lang="en-GB" dirty="0"/>
              <a:t>Meetings</a:t>
            </a:r>
          </a:p>
          <a:p>
            <a:pPr lvl="2"/>
            <a:r>
              <a:rPr lang="en-GB" dirty="0"/>
              <a:t>Repository Organisation</a:t>
            </a:r>
          </a:p>
          <a:p>
            <a:pPr lvl="1"/>
            <a:r>
              <a:rPr lang="en-GB" dirty="0"/>
              <a:t>Poorly</a:t>
            </a:r>
          </a:p>
          <a:p>
            <a:pPr lvl="2"/>
            <a:r>
              <a:rPr lang="en-GB" dirty="0"/>
              <a:t>Scoping</a:t>
            </a:r>
          </a:p>
          <a:p>
            <a:pPr lvl="2"/>
            <a:r>
              <a:rPr lang="en-GB" dirty="0"/>
              <a:t>Time Management</a:t>
            </a:r>
          </a:p>
          <a:p>
            <a:pPr lvl="1"/>
            <a:r>
              <a:rPr lang="en-GB" dirty="0"/>
              <a:t>Taking Forward</a:t>
            </a:r>
          </a:p>
          <a:p>
            <a:pPr lvl="2"/>
            <a:r>
              <a:rPr lang="en-GB" dirty="0"/>
              <a:t>Scoping</a:t>
            </a:r>
          </a:p>
          <a:p>
            <a:pPr lvl="2"/>
            <a:r>
              <a:rPr lang="en-GB" dirty="0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3683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81023"/>
            <a:ext cx="3960130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2400" b="1" dirty="0"/>
              <a:t>Time worked:</a:t>
            </a:r>
            <a:br>
              <a:rPr lang="en-GB" sz="2400" b="1" dirty="0"/>
            </a:br>
            <a:endParaRPr lang="en-GB" sz="2400" b="1" dirty="0"/>
          </a:p>
          <a:p>
            <a:pPr marL="36900" indent="0" algn="ctr">
              <a:buNone/>
            </a:pPr>
            <a:r>
              <a:rPr lang="en-GB" b="1" dirty="0"/>
              <a:t>Max</a:t>
            </a:r>
            <a:r>
              <a:rPr lang="en-GB" dirty="0"/>
              <a:t> – 36 hours 10 minutes</a:t>
            </a:r>
          </a:p>
          <a:p>
            <a:pPr marL="36900" indent="0" algn="ctr">
              <a:buNone/>
            </a:pPr>
            <a:r>
              <a:rPr lang="en-GB" b="1" dirty="0"/>
              <a:t>Charlie</a:t>
            </a:r>
            <a:r>
              <a:rPr lang="en-GB" dirty="0"/>
              <a:t> – 30 hours 30 minutes</a:t>
            </a:r>
          </a:p>
          <a:p>
            <a:pPr marL="36900" indent="0" algn="ctr">
              <a:buNone/>
            </a:pPr>
            <a:r>
              <a:rPr lang="en-GB" b="1" dirty="0"/>
              <a:t>Quwaine</a:t>
            </a:r>
            <a:r>
              <a:rPr lang="en-GB" dirty="0"/>
              <a:t> – 26 hours 15 minutes</a:t>
            </a:r>
          </a:p>
          <a:p>
            <a:pPr marL="36900" indent="0" algn="ctr">
              <a:buNone/>
            </a:pPr>
            <a:r>
              <a:rPr lang="en-GB" b="1" dirty="0"/>
              <a:t>Joe</a:t>
            </a:r>
            <a:r>
              <a:rPr lang="en-GB" dirty="0"/>
              <a:t> – 25 hours 55 minutes</a:t>
            </a:r>
          </a:p>
          <a:p>
            <a:pPr marL="36900" indent="0" algn="ctr">
              <a:buNone/>
            </a:pPr>
            <a:r>
              <a:rPr lang="en-GB" b="1" dirty="0"/>
              <a:t>Ethan</a:t>
            </a:r>
            <a:r>
              <a:rPr lang="en-GB" dirty="0"/>
              <a:t> – 24 hours 15 minutes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7427" y="2181022"/>
            <a:ext cx="396013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sz="2400" b="1" dirty="0"/>
              <a:t>Emails sent:</a:t>
            </a:r>
            <a:br>
              <a:rPr lang="en-GB" sz="2400" b="1" dirty="0"/>
            </a:br>
            <a:endParaRPr lang="en-GB" sz="2400" b="1" dirty="0"/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Max</a:t>
            </a:r>
            <a:r>
              <a:rPr lang="en-GB" dirty="0"/>
              <a:t> – 120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Charlie</a:t>
            </a:r>
            <a:r>
              <a:rPr lang="en-GB" dirty="0"/>
              <a:t> – 37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Quwaine</a:t>
            </a:r>
            <a:r>
              <a:rPr lang="en-GB" dirty="0"/>
              <a:t> – 33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Joe</a:t>
            </a:r>
            <a:r>
              <a:rPr lang="en-GB" dirty="0"/>
              <a:t> – 79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Ethan</a:t>
            </a:r>
            <a:r>
              <a:rPr lang="en-GB" dirty="0"/>
              <a:t> – 36 emails</a:t>
            </a:r>
          </a:p>
        </p:txBody>
      </p:sp>
    </p:spTree>
    <p:extLst>
      <p:ext uri="{BB962C8B-B14F-4D97-AF65-F5344CB8AC3E}">
        <p14:creationId xmlns:p14="http://schemas.microsoft.com/office/powerpoint/2010/main" val="294758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151" y="2326257"/>
            <a:ext cx="8126386" cy="970450"/>
          </a:xfrm>
        </p:spPr>
        <p:txBody>
          <a:bodyPr>
            <a:normAutofit/>
          </a:bodyPr>
          <a:lstStyle/>
          <a:p>
            <a:r>
              <a:rPr lang="en-GB" sz="4800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28" y="3682021"/>
            <a:ext cx="4175185" cy="1329928"/>
          </a:xfrm>
        </p:spPr>
        <p:txBody>
          <a:bodyPr/>
          <a:lstStyle/>
          <a:p>
            <a:pPr marL="810000" lvl="2" indent="0" algn="ctr">
              <a:buNone/>
            </a:pPr>
            <a:r>
              <a:rPr lang="en-GB" sz="3200" dirty="0"/>
              <a:t>Any questions?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2293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101</TotalTime>
  <Words>191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Interference Level 4/5 Group 20 – Final Pitch</vt:lpstr>
      <vt:lpstr>Game Information</vt:lpstr>
      <vt:lpstr>Obscure Sorrows</vt:lpstr>
      <vt:lpstr>The Game</vt:lpstr>
      <vt:lpstr>What’s Changed?</vt:lpstr>
      <vt:lpstr>Things to take forward…</vt:lpstr>
      <vt:lpstr>Project Analysis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Ethan Ward-Taylor (s182964)</cp:lastModifiedBy>
  <cp:revision>20</cp:revision>
  <dcterms:created xsi:type="dcterms:W3CDTF">2016-12-14T07:26:50Z</dcterms:created>
  <dcterms:modified xsi:type="dcterms:W3CDTF">2016-12-14T11:08:32Z</dcterms:modified>
</cp:coreProperties>
</file>