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9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4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7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3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2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6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6DB4-800F-4004-BA0C-A848ADD40AF0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F411-F041-4848-AE63-A2D4B7A6F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spital equip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82882" cy="39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2882" y="0"/>
            <a:ext cx="3176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image on the left is of the modern hospital equipment which public hospitals have,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shows the cleanliness of the equipment supplied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Advanced state of the art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8" name="Picture 4" descr="Image result for hospital equi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1030"/>
            <a:ext cx="3400425" cy="29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5982" y="3941030"/>
            <a:ext cx="463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Because of the advanced equipment patience are able to receive medical care in a more effective and efficient way.</a:t>
            </a:r>
            <a:endParaRPr lang="en-GB" dirty="0"/>
          </a:p>
        </p:txBody>
      </p:sp>
      <p:pic>
        <p:nvPicPr>
          <p:cNvPr id="1030" name="Picture 6" descr="Image result for poor countries hospital equip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10" y="0"/>
            <a:ext cx="396119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4989" y="3871534"/>
            <a:ext cx="5021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seen within the image on the above, you can see the problems in hospitals in poorer countries across the globe.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Lack of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Lack of cleanliness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Lack of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Because of these errors, it causes majority of patience to pass away, due to little amount of medicines and professional stuff.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40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Sawyer,Joseph (Student)</dc:creator>
  <cp:lastModifiedBy>Sawyer,Joseph (Student)</cp:lastModifiedBy>
  <cp:revision>2</cp:revision>
  <dcterms:created xsi:type="dcterms:W3CDTF">2016-10-26T09:22:35Z</dcterms:created>
  <dcterms:modified xsi:type="dcterms:W3CDTF">2016-10-26T09:38:20Z</dcterms:modified>
</cp:coreProperties>
</file>