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D47-79DC-4C46-A404-49F594A1EEA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E5CA-5A33-49BE-A593-4B5AED7DE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3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D47-79DC-4C46-A404-49F594A1EEA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E5CA-5A33-49BE-A593-4B5AED7DE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04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D47-79DC-4C46-A404-49F594A1EEA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E5CA-5A33-49BE-A593-4B5AED7DE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4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D47-79DC-4C46-A404-49F594A1EEA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E5CA-5A33-49BE-A593-4B5AED7DE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40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D47-79DC-4C46-A404-49F594A1EEA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E5CA-5A33-49BE-A593-4B5AED7DE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8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D47-79DC-4C46-A404-49F594A1EEA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E5CA-5A33-49BE-A593-4B5AED7DE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07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D47-79DC-4C46-A404-49F594A1EEA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E5CA-5A33-49BE-A593-4B5AED7DE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D47-79DC-4C46-A404-49F594A1EEA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E5CA-5A33-49BE-A593-4B5AED7DE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80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D47-79DC-4C46-A404-49F594A1EEA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E5CA-5A33-49BE-A593-4B5AED7DE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1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D47-79DC-4C46-A404-49F594A1EEA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E5CA-5A33-49BE-A593-4B5AED7DE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77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BD47-79DC-4C46-A404-49F594A1EEA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E5CA-5A33-49BE-A593-4B5AED7DE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60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BD47-79DC-4C46-A404-49F594A1EEA6}" type="datetimeFigureOut">
              <a:rPr lang="en-GB" smtClean="0"/>
              <a:t>26/10/2016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E5CA-5A33-49BE-A593-4B5AED7DE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27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ublic hospit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88039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80391" y="1"/>
            <a:ext cx="4057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image resembles the terrors of over populated hospitals.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also shows the issues with hospitals not being funded enough for the building size for more patience to come in.</a:t>
            </a:r>
            <a:endParaRPr lang="en-GB" dirty="0"/>
          </a:p>
        </p:txBody>
      </p:sp>
      <p:pic>
        <p:nvPicPr>
          <p:cNvPr id="2" name="Picture 2" descr="Image result for public hospit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86052"/>
            <a:ext cx="3087974" cy="205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94942" y="2842573"/>
            <a:ext cx="3914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is an image of a wealthy countries hospitals which have the capabilities to hold a larger number of patience.</a:t>
            </a:r>
            <a:endParaRPr lang="en-GB" dirty="0"/>
          </a:p>
        </p:txBody>
      </p:sp>
      <p:pic>
        <p:nvPicPr>
          <p:cNvPr id="1028" name="Picture 4" descr="Image result for poor public hospital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460" y="4199423"/>
            <a:ext cx="3618271" cy="271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7731" y="3979357"/>
            <a:ext cx="3569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above image shows the real trouble is poverty conflicted countries across the globe.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Not being enough </a:t>
            </a:r>
            <a:r>
              <a:rPr lang="en-GB" dirty="0" err="1" smtClean="0"/>
              <a:t>medicins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Not having any room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Pateince</a:t>
            </a:r>
            <a:r>
              <a:rPr lang="en-GB" dirty="0" smtClean="0"/>
              <a:t> often left on the side or walk through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Deaths happening throughout the globe every minute of the day.</a:t>
            </a:r>
            <a:endParaRPr lang="en-GB" dirty="0"/>
          </a:p>
        </p:txBody>
      </p:sp>
      <p:pic>
        <p:nvPicPr>
          <p:cNvPr id="1030" name="Picture 6" descr="Image result for poor public hospita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18607"/>
            <a:ext cx="3208197" cy="212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9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Sawyer,Joseph (Student)</dc:creator>
  <cp:lastModifiedBy>Sawyer,Joseph (Student)</cp:lastModifiedBy>
  <cp:revision>6</cp:revision>
  <dcterms:created xsi:type="dcterms:W3CDTF">2016-10-25T20:40:16Z</dcterms:created>
  <dcterms:modified xsi:type="dcterms:W3CDTF">2016-10-26T09:21:29Z</dcterms:modified>
</cp:coreProperties>
</file>