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60" r:id="rId5"/>
    <p:sldId id="263" r:id="rId6"/>
    <p:sldId id="259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9059A7-7242-4F60-B876-F490972EBF2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75329BE-CCC7-4257-8D77-147466C3CAD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Max Carter</a:t>
            </a:r>
          </a:p>
          <a:p>
            <a:r>
              <a:rPr lang="en-GB" dirty="0" smtClean="0"/>
              <a:t>Charlie Crewe</a:t>
            </a:r>
          </a:p>
          <a:p>
            <a:r>
              <a:rPr lang="en-GB" dirty="0" smtClean="0"/>
              <a:t>Joe Sawyer</a:t>
            </a:r>
          </a:p>
          <a:p>
            <a:r>
              <a:rPr lang="en-GB" dirty="0" smtClean="0"/>
              <a:t>Ethan Ward</a:t>
            </a:r>
          </a:p>
          <a:p>
            <a:r>
              <a:rPr lang="en-GB" dirty="0" smtClean="0"/>
              <a:t>Quwaine Dantes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Interference</a:t>
            </a:r>
            <a:br>
              <a:rPr lang="en-GB" dirty="0" smtClean="0"/>
            </a:br>
            <a:r>
              <a:rPr lang="en-GB" dirty="0" smtClean="0"/>
              <a:t>Level 4/5 Group 20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Survive waves of interference, through management and skill, to uncover memories of your past.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 Line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Males</a:t>
            </a:r>
          </a:p>
          <a:p>
            <a:endParaRPr lang="en-GB" dirty="0" smtClean="0"/>
          </a:p>
          <a:p>
            <a:r>
              <a:rPr lang="en-GB" dirty="0" smtClean="0"/>
              <a:t>Aged 18-24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Increasing difficulty to invoke learn, practice, master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Player – Our Demographic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Obscure Sorrows (Emotions)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Adronitis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How long it takes to get to know someone.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Monachopis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The subtle but persistant feeling of being out of place.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 Amnesia causes the player to not know him self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player is in a coma, therefore they are feeling out of place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Changed?</a:t>
            </a:r>
            <a:endParaRPr lang="en-GB" dirty="0"/>
          </a:p>
        </p:txBody>
      </p:sp>
      <p:pic>
        <p:nvPicPr>
          <p:cNvPr id="6" name="Picture 5" descr="Clip 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340768"/>
            <a:ext cx="1124744" cy="1124744"/>
          </a:xfrm>
          <a:prstGeom prst="rect">
            <a:avLst/>
          </a:prstGeom>
        </p:spPr>
      </p:pic>
      <p:pic>
        <p:nvPicPr>
          <p:cNvPr id="7" name="Picture 6" descr="phchiyatrist_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789040"/>
            <a:ext cx="4752528" cy="2522968"/>
          </a:xfrm>
          <a:prstGeom prst="rect">
            <a:avLst/>
          </a:prstGeom>
        </p:spPr>
      </p:pic>
      <p:pic>
        <p:nvPicPr>
          <p:cNvPr id="9" name="Picture 8" descr="MC Wheelchair - Sprite She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1412776"/>
            <a:ext cx="4633327" cy="4633327"/>
          </a:xfrm>
          <a:prstGeom prst="rect">
            <a:avLst/>
          </a:prstGeom>
        </p:spPr>
      </p:pic>
      <p:pic>
        <p:nvPicPr>
          <p:cNvPr id="10" name="Picture 9" descr="first hospital sce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2520280"/>
            <a:ext cx="3196590" cy="3789040"/>
          </a:xfrm>
          <a:prstGeom prst="rect">
            <a:avLst/>
          </a:prstGeom>
        </p:spPr>
      </p:pic>
      <p:pic>
        <p:nvPicPr>
          <p:cNvPr id="12" name="Picture 11" descr="dog andown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548680"/>
            <a:ext cx="2097327" cy="1700808"/>
          </a:xfrm>
          <a:prstGeom prst="rect">
            <a:avLst/>
          </a:prstGeom>
        </p:spPr>
      </p:pic>
      <p:pic>
        <p:nvPicPr>
          <p:cNvPr id="13" name="Picture 12" descr="squiggl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476672"/>
            <a:ext cx="780290" cy="780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Mock-Up</a:t>
            </a:r>
            <a:endParaRPr lang="en-GB" dirty="0"/>
          </a:p>
        </p:txBody>
      </p:sp>
      <p:pic>
        <p:nvPicPr>
          <p:cNvPr id="3" name="Picture 2" descr="mock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Serious Fun</a:t>
            </a:r>
          </a:p>
          <a:p>
            <a:endParaRPr lang="en-GB" dirty="0" smtClean="0"/>
          </a:p>
          <a:p>
            <a:pPr>
              <a:buNone/>
            </a:pPr>
            <a:r>
              <a:rPr lang="en-GB" sz="2400" dirty="0" smtClean="0"/>
              <a:t> </a:t>
            </a:r>
            <a:r>
              <a:rPr lang="en-GB" sz="2400" dirty="0" smtClean="0"/>
              <a:t>  Repetition, Learn-Practice-Master, Rhythm, Strategy, Goals</a:t>
            </a:r>
            <a:endParaRPr lang="en-GB" sz="2400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Hard Fun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sz="2400" dirty="0" smtClean="0"/>
              <a:t>Win, Challenge, Power Ups, Frustration, Fiero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fun</a:t>
            </a:r>
            <a:endParaRPr lang="en-GB" dirty="0"/>
          </a:p>
        </p:txBody>
      </p:sp>
      <p:pic>
        <p:nvPicPr>
          <p:cNvPr id="1026" name="Picture 2" descr="Image result for guy fier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CF6"/>
              </a:clrFrom>
              <a:clrTo>
                <a:srgbClr val="FBFC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8915828" y="6553771"/>
            <a:ext cx="228172" cy="30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204864"/>
            <a:ext cx="5482952" cy="7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Thank you for listening...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92" y="3068960"/>
            <a:ext cx="3960440" cy="1728192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Questions?</a:t>
            </a:r>
            <a:endParaRPr kumimoji="0" lang="en-GB" sz="60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217</TotalTime>
  <Words>105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Interference Level 4/5 Group 20</vt:lpstr>
      <vt:lpstr>Log Line</vt:lpstr>
      <vt:lpstr>The Player – Our Demographic</vt:lpstr>
      <vt:lpstr>Obscure Sorrows (Emotions)</vt:lpstr>
      <vt:lpstr>What’s Changed?</vt:lpstr>
      <vt:lpstr>Mock-Up</vt:lpstr>
      <vt:lpstr>Types of fun</vt:lpstr>
      <vt:lpstr>Thank you for listening...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Level 4/5 Group 20</dc:title>
  <dc:creator>Games</dc:creator>
  <cp:lastModifiedBy>Games</cp:lastModifiedBy>
  <cp:revision>22</cp:revision>
  <dcterms:created xsi:type="dcterms:W3CDTF">2016-11-16T08:55:14Z</dcterms:created>
  <dcterms:modified xsi:type="dcterms:W3CDTF">2016-11-16T12:33:13Z</dcterms:modified>
</cp:coreProperties>
</file>