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7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20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43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8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78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31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05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61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03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35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0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74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DBA25-6A76-4D46-83CC-22CFBFA17E89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9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>
            <a:normAutofit/>
          </a:bodyPr>
          <a:lstStyle/>
          <a:p>
            <a:r>
              <a:rPr lang="en-GB" sz="6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L4/5 Group 3</a:t>
            </a:r>
            <a:endParaRPr lang="en-GB" sz="6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08920"/>
            <a:ext cx="9144000" cy="2971800"/>
          </a:xfrm>
        </p:spPr>
        <p:txBody>
          <a:bodyPr>
            <a:noAutofit/>
          </a:bodyPr>
          <a:lstStyle/>
          <a:p>
            <a:r>
              <a:rPr lang="en-GB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Game Name</a:t>
            </a:r>
          </a:p>
          <a:p>
            <a:endParaRPr lang="en-GB" sz="44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Nathaniel Berger</a:t>
            </a:r>
          </a:p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Henry Crofts</a:t>
            </a:r>
          </a:p>
          <a:p>
            <a:r>
              <a:rPr lang="en-GB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Heather Bishop</a:t>
            </a:r>
          </a:p>
          <a:p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Demographics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Males &amp; females.</a:t>
            </a:r>
          </a:p>
          <a:p>
            <a:r>
              <a:rPr lang="en-GB" dirty="0" smtClean="0"/>
              <a:t>Aged 18-35.</a:t>
            </a:r>
          </a:p>
          <a:p>
            <a:r>
              <a:rPr lang="en-GB" dirty="0" smtClean="0"/>
              <a:t>Easy fun, serious fun and hard fun.</a:t>
            </a:r>
          </a:p>
          <a:p>
            <a:r>
              <a:rPr lang="en-GB" dirty="0" smtClean="0"/>
              <a:t>Player Types: Explorers, </a:t>
            </a:r>
            <a:r>
              <a:rPr lang="en-GB" dirty="0" err="1" smtClean="0"/>
              <a:t>Acheivers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4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Concept Outline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</a:t>
            </a:r>
            <a:r>
              <a:rPr lang="en-GB" dirty="0" smtClean="0"/>
              <a:t>point and click adventure.</a:t>
            </a:r>
          </a:p>
          <a:p>
            <a:r>
              <a:rPr lang="en-GB" dirty="0" smtClean="0"/>
              <a:t>A witch has kidnapped the village children.</a:t>
            </a:r>
            <a:endParaRPr lang="en-GB" dirty="0" smtClean="0"/>
          </a:p>
          <a:p>
            <a:r>
              <a:rPr lang="en-GB" dirty="0" smtClean="0"/>
              <a:t>Players must find clues/items to discover the </a:t>
            </a:r>
            <a:r>
              <a:rPr lang="en-GB" dirty="0" err="1" smtClean="0"/>
              <a:t>childrens</a:t>
            </a:r>
            <a:r>
              <a:rPr lang="en-GB" dirty="0" smtClean="0"/>
              <a:t> location and confirm/deny the witches guilt.</a:t>
            </a:r>
            <a:endParaRPr lang="en-GB" dirty="0" smtClean="0"/>
          </a:p>
          <a:p>
            <a:r>
              <a:rPr lang="en-GB" dirty="0" smtClean="0"/>
              <a:t>Win Condition</a:t>
            </a:r>
            <a:r>
              <a:rPr lang="en-GB" dirty="0" smtClean="0"/>
              <a:t>: When the player has collected all items and solved the mystery of the location of the children.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23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Mechanics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Movement (point and click at edge of screen).</a:t>
            </a:r>
            <a:endParaRPr lang="en-GB" dirty="0" smtClean="0"/>
          </a:p>
          <a:p>
            <a:r>
              <a:rPr lang="en-GB" dirty="0" smtClean="0"/>
              <a:t>Point and Click</a:t>
            </a:r>
            <a:endParaRPr lang="en-GB" dirty="0" smtClean="0"/>
          </a:p>
          <a:p>
            <a:r>
              <a:rPr lang="en-GB" dirty="0" smtClean="0"/>
              <a:t>Collecting</a:t>
            </a:r>
            <a:endParaRPr lang="en-GB" dirty="0" smtClean="0"/>
          </a:p>
          <a:p>
            <a:r>
              <a:rPr lang="en-GB" dirty="0" smtClean="0"/>
              <a:t>Inventory</a:t>
            </a:r>
          </a:p>
          <a:p>
            <a:r>
              <a:rPr lang="en-GB" dirty="0" smtClean="0"/>
              <a:t>Combining Items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89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Dynamics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player will play this game in the following ways:</a:t>
            </a:r>
          </a:p>
          <a:p>
            <a:r>
              <a:rPr lang="en-GB" dirty="0" smtClean="0"/>
              <a:t>By noticing the clues, collecting all of the objects.</a:t>
            </a:r>
          </a:p>
          <a:p>
            <a:r>
              <a:rPr lang="en-GB" dirty="0" smtClean="0"/>
              <a:t>By looking for </a:t>
            </a:r>
            <a:r>
              <a:rPr lang="en-GB" dirty="0" smtClean="0"/>
              <a:t>some clues and objects.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11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Aesthetics Part One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Tension </a:t>
            </a:r>
            <a:r>
              <a:rPr lang="en-GB" dirty="0" smtClean="0"/>
              <a:t>and release </a:t>
            </a:r>
            <a:r>
              <a:rPr lang="en-GB" dirty="0" smtClean="0"/>
              <a:t>cycles as the </a:t>
            </a:r>
            <a:r>
              <a:rPr lang="en-GB" dirty="0" err="1" smtClean="0"/>
              <a:t>childrens</a:t>
            </a:r>
            <a:r>
              <a:rPr lang="en-GB" dirty="0" smtClean="0"/>
              <a:t> location is revealed/when discovering the “depravity” of the witch.</a:t>
            </a:r>
          </a:p>
          <a:p>
            <a:r>
              <a:rPr lang="en-GB" dirty="0" smtClean="0"/>
              <a:t>Dread/Anxiety about the children’s state of being.</a:t>
            </a:r>
            <a:endParaRPr lang="en-GB" dirty="0" smtClean="0"/>
          </a:p>
          <a:p>
            <a:r>
              <a:rPr lang="en-GB" dirty="0" smtClean="0"/>
              <a:t>Mental </a:t>
            </a:r>
            <a:r>
              <a:rPr lang="en-GB" dirty="0" smtClean="0"/>
              <a:t>challenge of finding clues/combining clues.</a:t>
            </a:r>
          </a:p>
          <a:p>
            <a:r>
              <a:rPr lang="en-GB" dirty="0" err="1" smtClean="0"/>
              <a:t>Occhiolism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Chrysalism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27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Aesthetics 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71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Sprint Information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Logged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Nathaniel:15</a:t>
            </a: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Henry:15</a:t>
            </a: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Heather:15</a:t>
            </a: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Emails Sent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Nathaniel:9</a:t>
            </a: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Henry:8</a:t>
            </a: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Heather: </a:t>
            </a: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</a:t>
            </a: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2896"/>
            <a:ext cx="8229600" cy="1143000"/>
          </a:xfrm>
        </p:spPr>
        <p:txBody>
          <a:bodyPr>
            <a:noAutofit/>
          </a:bodyPr>
          <a:lstStyle/>
          <a:p>
            <a:r>
              <a:rPr lang="en-GB" sz="8800" dirty="0" smtClean="0"/>
              <a:t>Questions?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300943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195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L4/5 Group 3</vt:lpstr>
      <vt:lpstr>Demographics</vt:lpstr>
      <vt:lpstr>Concept Outline</vt:lpstr>
      <vt:lpstr>Mechanics</vt:lpstr>
      <vt:lpstr>Dynamics</vt:lpstr>
      <vt:lpstr>Aesthetics Part One</vt:lpstr>
      <vt:lpstr>Aesthetics Part 2</vt:lpstr>
      <vt:lpstr>Sprint Information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L4/5 Group 3</dc:title>
  <dc:creator>Heather B</dc:creator>
  <cp:lastModifiedBy>Heather B</cp:lastModifiedBy>
  <cp:revision>11</cp:revision>
  <dcterms:created xsi:type="dcterms:W3CDTF">2016-10-01T10:12:36Z</dcterms:created>
  <dcterms:modified xsi:type="dcterms:W3CDTF">2016-10-17T17:57:14Z</dcterms:modified>
</cp:coreProperties>
</file>