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7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20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43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98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78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31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05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61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03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35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01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74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DBA25-6A76-4D46-83CC-22CFBFA17E89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9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>
            <a:normAutofit/>
          </a:bodyPr>
          <a:lstStyle/>
          <a:p>
            <a:r>
              <a:rPr lang="en-GB" sz="6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L4/5 Group 3</a:t>
            </a:r>
            <a:endParaRPr lang="en-GB" sz="6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08920"/>
            <a:ext cx="9144000" cy="2971800"/>
          </a:xfrm>
        </p:spPr>
        <p:txBody>
          <a:bodyPr>
            <a:noAutofit/>
          </a:bodyPr>
          <a:lstStyle/>
          <a:p>
            <a:r>
              <a:rPr lang="en-GB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Game Name</a:t>
            </a:r>
          </a:p>
          <a:p>
            <a:endParaRPr lang="en-GB" sz="44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Nathaniel Berger</a:t>
            </a:r>
          </a:p>
          <a:p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Henry Crofts</a:t>
            </a:r>
          </a:p>
          <a:p>
            <a:r>
              <a:rPr lang="en-GB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Heather Bishop</a:t>
            </a:r>
          </a:p>
          <a:p>
            <a:endParaRPr lang="en-GB" sz="2800" dirty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Demographics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Males &amp; females.</a:t>
            </a:r>
          </a:p>
          <a:p>
            <a:r>
              <a:rPr lang="en-GB" dirty="0" smtClean="0"/>
              <a:t>Aged 18-35.</a:t>
            </a:r>
          </a:p>
          <a:p>
            <a:r>
              <a:rPr lang="en-GB" dirty="0" smtClean="0"/>
              <a:t>Player Types: Explorers, </a:t>
            </a:r>
            <a:r>
              <a:rPr lang="en-GB" dirty="0" err="1" smtClean="0"/>
              <a:t>Acheivers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04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Concept Outline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Occhiolism</a:t>
            </a:r>
            <a:r>
              <a:rPr lang="en-GB" dirty="0"/>
              <a:t>.</a:t>
            </a:r>
          </a:p>
          <a:p>
            <a:r>
              <a:rPr lang="en-GB" dirty="0" err="1"/>
              <a:t>Chrysalism</a:t>
            </a:r>
            <a:r>
              <a:rPr lang="en-GB" dirty="0" smtClean="0"/>
              <a:t>.</a:t>
            </a:r>
          </a:p>
          <a:p>
            <a:r>
              <a:rPr lang="en-GB" dirty="0" smtClean="0"/>
              <a:t>An point and click adventure.</a:t>
            </a:r>
          </a:p>
          <a:p>
            <a:r>
              <a:rPr lang="en-GB" dirty="0" smtClean="0"/>
              <a:t>A witch has kidnapped the village children.</a:t>
            </a:r>
          </a:p>
          <a:p>
            <a:r>
              <a:rPr lang="en-GB" dirty="0" smtClean="0"/>
              <a:t>Players must find clues/items and complete puzzles to progress.</a:t>
            </a:r>
          </a:p>
          <a:p>
            <a:r>
              <a:rPr lang="en-GB" dirty="0" smtClean="0"/>
              <a:t>Win Condition: When the player has collected all items and solved the mystery of the location of the children.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23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Mechanics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Movement (point and click at edge of screen).</a:t>
            </a:r>
          </a:p>
          <a:p>
            <a:r>
              <a:rPr lang="en-GB" dirty="0" smtClean="0"/>
              <a:t>Point and Click</a:t>
            </a:r>
          </a:p>
          <a:p>
            <a:r>
              <a:rPr lang="en-GB" dirty="0" smtClean="0"/>
              <a:t>Collecting</a:t>
            </a:r>
          </a:p>
          <a:p>
            <a:r>
              <a:rPr lang="en-GB" dirty="0" smtClean="0"/>
              <a:t>Inventory</a:t>
            </a:r>
          </a:p>
          <a:p>
            <a:r>
              <a:rPr lang="en-GB" dirty="0" smtClean="0"/>
              <a:t>Combining Items</a:t>
            </a:r>
          </a:p>
          <a:p>
            <a:r>
              <a:rPr lang="en-GB" dirty="0" smtClean="0"/>
              <a:t>Twitch/precision timed events.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89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Dynamics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player will play this game in the following ways:</a:t>
            </a:r>
          </a:p>
          <a:p>
            <a:r>
              <a:rPr lang="en-GB" dirty="0" smtClean="0"/>
              <a:t>By interacting with NPCs.</a:t>
            </a:r>
          </a:p>
          <a:p>
            <a:r>
              <a:rPr lang="en-GB" dirty="0" smtClean="0"/>
              <a:t>Quick progression between objectives to keep the players interest and to offer intrinsic rewards.</a:t>
            </a:r>
          </a:p>
          <a:p>
            <a:r>
              <a:rPr lang="en-GB" dirty="0" smtClean="0"/>
              <a:t>The protagonists house.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11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Aesthetics Part One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Easy fun, serious fun and hard fun.</a:t>
            </a:r>
          </a:p>
          <a:p>
            <a:r>
              <a:rPr lang="en-GB" dirty="0" smtClean="0"/>
              <a:t>Mental challenge of finding clues/combining clues.</a:t>
            </a:r>
          </a:p>
          <a:p>
            <a:r>
              <a:rPr lang="en-GB" dirty="0" smtClean="0"/>
              <a:t>Encourage the subconscious negative </a:t>
            </a:r>
            <a:r>
              <a:rPr lang="en-GB" dirty="0" err="1" smtClean="0"/>
              <a:t>assosiation</a:t>
            </a:r>
            <a:r>
              <a:rPr lang="en-GB" dirty="0" smtClean="0"/>
              <a:t> with the witch.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27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Sprint Information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Logged</a:t>
            </a: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Nathaniel:13</a:t>
            </a: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Henry:13</a:t>
            </a: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Heather:13</a:t>
            </a:r>
          </a:p>
          <a:p>
            <a:pPr marL="0" indent="0">
              <a:buNone/>
            </a:pPr>
            <a:endParaRPr lang="en-GB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Emails Sent</a:t>
            </a: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Nathaniel:10</a:t>
            </a: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Henry:5</a:t>
            </a: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Heather</a:t>
            </a:r>
            <a:r>
              <a:rPr lang="en-GB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: 22</a:t>
            </a:r>
            <a:endParaRPr lang="en-GB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GB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7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2896"/>
            <a:ext cx="8229600" cy="1143000"/>
          </a:xfrm>
        </p:spPr>
        <p:txBody>
          <a:bodyPr>
            <a:noAutofit/>
          </a:bodyPr>
          <a:lstStyle/>
          <a:p>
            <a:r>
              <a:rPr lang="en-GB" sz="8800" dirty="0" smtClean="0"/>
              <a:t>Questions?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300943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178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L4/5 Group 3</vt:lpstr>
      <vt:lpstr>Demographics</vt:lpstr>
      <vt:lpstr>Concept Outline</vt:lpstr>
      <vt:lpstr>Mechanics</vt:lpstr>
      <vt:lpstr>Dynamics</vt:lpstr>
      <vt:lpstr>Aesthetics Part One</vt:lpstr>
      <vt:lpstr>Sprint Information</vt:lpstr>
      <vt:lpstr>Questions?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L4/5 Group 3</dc:title>
  <dc:creator>Heather B</dc:creator>
  <cp:lastModifiedBy>Heather B</cp:lastModifiedBy>
  <cp:revision>14</cp:revision>
  <dcterms:created xsi:type="dcterms:W3CDTF">2016-10-01T10:12:36Z</dcterms:created>
  <dcterms:modified xsi:type="dcterms:W3CDTF">2016-10-18T19:48:58Z</dcterms:modified>
</cp:coreProperties>
</file>