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9" r:id="rId1"/>
  </p:sldMasterIdLst>
  <p:notesMasterIdLst>
    <p:notesMasterId r:id="rId11"/>
  </p:notesMasterIdLst>
  <p:sldIdLst>
    <p:sldId id="256" r:id="rId2"/>
    <p:sldId id="257" r:id="rId3"/>
    <p:sldId id="266" r:id="rId4"/>
    <p:sldId id="258" r:id="rId5"/>
    <p:sldId id="267" r:id="rId6"/>
    <p:sldId id="269" r:id="rId7"/>
    <p:sldId id="270" r:id="rId8"/>
    <p:sldId id="268" r:id="rId9"/>
    <p:sldId id="26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8"/>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E7E06D6-E7FA-4FDE-8E07-12828365F69C}" type="datetimeFigureOut">
              <a:rPr lang="en-US"/>
              <a:pPr/>
              <a:t>12/13/2016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A3AF4B-B14F-49C0-85D1-9A67408DEA51}" type="slidenum">
              <a:rPr lang="en-US"/>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DA3AF4B-B14F-49C0-85D1-9A67408DEA51}" type="slidenum">
              <a:rPr lang="en-US"/>
              <a:pPr/>
              <a:t>1</a:t>
            </a:fld>
            <a:endParaRPr lang="en-US"/>
          </a:p>
        </p:txBody>
      </p:sp>
    </p:spTree>
    <p:extLst>
      <p:ext uri="{BB962C8B-B14F-4D97-AF65-F5344CB8AC3E}">
        <p14:creationId xmlns:p14="http://schemas.microsoft.com/office/powerpoint/2010/main" val="10682566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DA3AF4B-B14F-49C0-85D1-9A67408DEA51}" type="slidenum">
              <a:rPr lang="en-US"/>
              <a:pPr/>
              <a:t>2</a:t>
            </a:fld>
            <a:endParaRPr lang="en-US"/>
          </a:p>
        </p:txBody>
      </p:sp>
    </p:spTree>
    <p:extLst>
      <p:ext uri="{BB962C8B-B14F-4D97-AF65-F5344CB8AC3E}">
        <p14:creationId xmlns:p14="http://schemas.microsoft.com/office/powerpoint/2010/main" val="21341650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DA3AF4B-B14F-49C0-85D1-9A67408DEA51}" type="slidenum">
              <a:rPr lang="en-US"/>
              <a:pPr/>
              <a:t>4</a:t>
            </a:fld>
            <a:endParaRPr lang="en-US"/>
          </a:p>
        </p:txBody>
      </p:sp>
    </p:spTree>
    <p:extLst>
      <p:ext uri="{BB962C8B-B14F-4D97-AF65-F5344CB8AC3E}">
        <p14:creationId xmlns:p14="http://schemas.microsoft.com/office/powerpoint/2010/main" val="26742243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DA3AF4B-B14F-49C0-85D1-9A67408DEA51}" type="slidenum">
              <a:rPr lang="en-US"/>
              <a:pPr/>
              <a:t>9</a:t>
            </a:fld>
            <a:endParaRPr lang="en-US"/>
          </a:p>
        </p:txBody>
      </p:sp>
    </p:spTree>
    <p:extLst>
      <p:ext uri="{BB962C8B-B14F-4D97-AF65-F5344CB8AC3E}">
        <p14:creationId xmlns:p14="http://schemas.microsoft.com/office/powerpoint/2010/main" val="4304489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pPr/>
              <a:t>12/13/2016</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val="9421645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pPr/>
              <a:t>12/13/2016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val="42442839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pPr/>
              <a:t>12/13/2016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val="30304005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pPr/>
              <a:t>12/13/2016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val="19276399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pPr/>
              <a:t>12/13/2016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val="26927966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pPr/>
              <a:t>12/13/2016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val="360716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pPr/>
              <a:t>12/13/2016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val="513826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pPr/>
              <a:t>12/13/2016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val="13785735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pPr/>
              <a:t>12/13/2016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val="6629318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pPr/>
              <a:t>12/13/2016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val="19537813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pPr/>
              <a:t>12/13/2016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val="25303544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pPr/>
              <a:t>12/13/2016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val="19742542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pPr/>
              <a:t>12/13/2016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val="12246753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pPr/>
              <a:t>12/13/2016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val="2266333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pPr/>
              <a:t>12/13/2016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val="33806984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pPr/>
              <a:t>12/13/2016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val="21302286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pPr/>
              <a:t>12/13/2016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val="18598927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46CE7D5-CF57-46EF-B807-FDD0502418D4}" type="datetimeFigureOut">
              <a:rPr lang="en-US" smtClean="0"/>
              <a:pPr/>
              <a:t>12/13/2016</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30EA680-D336-4FF7-8B7A-9848BB0A1C32}" type="slidenum">
              <a:rPr lang="en-US" smtClean="0"/>
              <a:pPr/>
              <a:t>‹#›</a:t>
            </a:fld>
            <a:endParaRPr lang="en-US"/>
          </a:p>
        </p:txBody>
      </p:sp>
    </p:spTree>
    <p:extLst>
      <p:ext uri="{BB962C8B-B14F-4D97-AF65-F5344CB8AC3E}">
        <p14:creationId xmlns:p14="http://schemas.microsoft.com/office/powerpoint/2010/main" val="3629196552"/>
      </p:ext>
    </p:extLst>
  </p:cSld>
  <p:clrMap bg1="lt1" tx1="dk1" bg2="lt2" tx2="dk2" accent1="accent1" accent2="accent2" accent3="accent3" accent4="accent4" accent5="accent5" accent6="accent6" hlink="hlink" folHlink="folHlink"/>
  <p:sldLayoutIdLst>
    <p:sldLayoutId id="2147483840" r:id="rId1"/>
    <p:sldLayoutId id="2147483841" r:id="rId2"/>
    <p:sldLayoutId id="2147483842" r:id="rId3"/>
    <p:sldLayoutId id="2147483843" r:id="rId4"/>
    <p:sldLayoutId id="2147483844" r:id="rId5"/>
    <p:sldLayoutId id="2147483845" r:id="rId6"/>
    <p:sldLayoutId id="2147483846" r:id="rId7"/>
    <p:sldLayoutId id="2147483847" r:id="rId8"/>
    <p:sldLayoutId id="2147483848" r:id="rId9"/>
    <p:sldLayoutId id="2147483849" r:id="rId10"/>
    <p:sldLayoutId id="2147483850" r:id="rId11"/>
    <p:sldLayoutId id="2147483851" r:id="rId12"/>
    <p:sldLayoutId id="2147483852" r:id="rId13"/>
    <p:sldLayoutId id="2147483853" r:id="rId14"/>
    <p:sldLayoutId id="2147483854" r:id="rId15"/>
    <p:sldLayoutId id="2147483855" r:id="rId16"/>
    <p:sldLayoutId id="2147483856"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928400" y="1473694"/>
            <a:ext cx="8574622" cy="2966457"/>
          </a:xfrm>
        </p:spPr>
        <p:txBody>
          <a:bodyPr>
            <a:normAutofit fontScale="90000"/>
          </a:bodyPr>
          <a:lstStyle/>
          <a:p>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r>
              <a:rPr lang="en-US" dirty="0"/>
              <a:t> Level 4/5										</a:t>
            </a:r>
            <a:br>
              <a:rPr lang="en-US" dirty="0"/>
            </a:br>
            <a:r>
              <a:rPr lang="en-US" dirty="0"/>
              <a:t>Group 8: Presentation 2</a:t>
            </a:r>
            <a:br>
              <a:rPr lang="en-US" dirty="0"/>
            </a:br>
            <a:endParaRPr lang="en-US" dirty="0"/>
          </a:p>
        </p:txBody>
      </p:sp>
      <p:sp>
        <p:nvSpPr>
          <p:cNvPr id="3" name="Subtitle 2"/>
          <p:cNvSpPr>
            <a:spLocks noGrp="1"/>
          </p:cNvSpPr>
          <p:nvPr>
            <p:ph type="subTitle" idx="1"/>
          </p:nvPr>
        </p:nvSpPr>
        <p:spPr/>
        <p:txBody>
          <a:bodyPr/>
          <a:lstStyle/>
          <a:p>
            <a:r>
              <a:rPr lang="en-US"/>
              <a:t>James Pyke, Caitlin White, Jack Fuller and George Hutchings</a:t>
            </a:r>
          </a:p>
        </p:txBody>
      </p:sp>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Emotions</a:t>
            </a:r>
          </a:p>
        </p:txBody>
      </p:sp>
      <p:sp>
        <p:nvSpPr>
          <p:cNvPr id="3" name="Content Placeholder 2"/>
          <p:cNvSpPr>
            <a:spLocks noGrp="1"/>
          </p:cNvSpPr>
          <p:nvPr>
            <p:ph idx="1"/>
          </p:nvPr>
        </p:nvSpPr>
        <p:spPr/>
        <p:txBody>
          <a:bodyPr/>
          <a:lstStyle/>
          <a:p>
            <a:r>
              <a:rPr lang="en-US" dirty="0"/>
              <a:t>Monachopsis -  The subtle but persistent feeling of being out of place. </a:t>
            </a:r>
            <a:br>
              <a:rPr lang="en-US" dirty="0"/>
            </a:br>
            <a:endParaRPr lang="en-US" dirty="0"/>
          </a:p>
          <a:p>
            <a:r>
              <a:rPr lang="en-US" dirty="0"/>
              <a:t>Rückkehrunruhe -  The feeling of returning home after an immersive trip only to find it fading rapidly from your awareness. </a:t>
            </a:r>
            <a:br>
              <a:rPr lang="en-US" dirty="0"/>
            </a:br>
            <a:endParaRPr lang="en-US" dirty="0"/>
          </a:p>
        </p:txBody>
      </p:sp>
      <p:sp>
        <p:nvSpPr>
          <p:cNvPr id="4" name="TextBox 3"/>
          <p:cNvSpPr txBox="1"/>
          <p:nvPr/>
        </p:nvSpPr>
        <p:spPr>
          <a:xfrm>
            <a:off x="23755" y="6495794"/>
            <a:ext cx="795647" cy="369332"/>
          </a:xfrm>
          <a:prstGeom prst="rect">
            <a:avLst/>
          </a:prstGeom>
          <a:noFill/>
        </p:spPr>
        <p:txBody>
          <a:bodyPr wrap="square" rtlCol="0">
            <a:spAutoFit/>
          </a:bodyPr>
          <a:lstStyle/>
          <a:p>
            <a:r>
              <a:rPr lang="en-GB" dirty="0"/>
              <a:t>JP</a:t>
            </a:r>
          </a:p>
        </p:txBody>
      </p:sp>
    </p:spTree>
    <p:extLst>
      <p:ext uri="{BB962C8B-B14F-4D97-AF65-F5344CB8AC3E}">
        <p14:creationId xmlns:p14="http://schemas.microsoft.com/office/powerpoint/2010/main" val="32147035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Logline</a:t>
            </a:r>
          </a:p>
        </p:txBody>
      </p:sp>
      <p:sp>
        <p:nvSpPr>
          <p:cNvPr id="3" name="Content Placeholder 2"/>
          <p:cNvSpPr>
            <a:spLocks noGrp="1"/>
          </p:cNvSpPr>
          <p:nvPr>
            <p:ph idx="1"/>
          </p:nvPr>
        </p:nvSpPr>
        <p:spPr>
          <a:xfrm>
            <a:off x="1484310" y="2037624"/>
            <a:ext cx="10018713" cy="3124201"/>
          </a:xfrm>
        </p:spPr>
        <p:txBody>
          <a:bodyPr/>
          <a:lstStyle/>
          <a:p>
            <a:r>
              <a:rPr lang="en-GB" dirty="0"/>
              <a:t>After returning from an immersive trip and feeling your memories gradually slipping away, you must travel into different branches of your mind and collect the memories before they disappear for good.</a:t>
            </a:r>
          </a:p>
        </p:txBody>
      </p:sp>
      <p:sp>
        <p:nvSpPr>
          <p:cNvPr id="4" name="TextBox 3"/>
          <p:cNvSpPr txBox="1"/>
          <p:nvPr/>
        </p:nvSpPr>
        <p:spPr>
          <a:xfrm>
            <a:off x="0" y="6495798"/>
            <a:ext cx="724395" cy="369332"/>
          </a:xfrm>
          <a:prstGeom prst="rect">
            <a:avLst/>
          </a:prstGeom>
          <a:noFill/>
        </p:spPr>
        <p:txBody>
          <a:bodyPr wrap="square" rtlCol="0">
            <a:spAutoFit/>
          </a:bodyPr>
          <a:lstStyle/>
          <a:p>
            <a:r>
              <a:rPr lang="en-GB" dirty="0"/>
              <a:t>JP</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Target Audience / Genre</a:t>
            </a:r>
          </a:p>
        </p:txBody>
      </p:sp>
      <p:sp>
        <p:nvSpPr>
          <p:cNvPr id="3" name="Content Placeholder 2"/>
          <p:cNvSpPr>
            <a:spLocks noGrp="1"/>
          </p:cNvSpPr>
          <p:nvPr>
            <p:ph idx="1"/>
          </p:nvPr>
        </p:nvSpPr>
        <p:spPr/>
        <p:txBody>
          <a:bodyPr/>
          <a:lstStyle/>
          <a:p>
            <a:r>
              <a:rPr lang="en-US" dirty="0"/>
              <a:t>Predominantly male: 18 – 25</a:t>
            </a:r>
          </a:p>
          <a:p>
            <a:r>
              <a:rPr lang="en-US" dirty="0"/>
              <a:t>Easy fun – exploration, curiosity &amp; wonder</a:t>
            </a:r>
          </a:p>
          <a:p>
            <a:pPr marL="0" indent="0">
              <a:buNone/>
            </a:pPr>
            <a:endParaRPr lang="en-US" dirty="0"/>
          </a:p>
          <a:p>
            <a:endParaRPr lang="en-US" dirty="0"/>
          </a:p>
          <a:p>
            <a:endParaRPr lang="en-US" dirty="0"/>
          </a:p>
          <a:p>
            <a:r>
              <a:rPr lang="en-US" dirty="0"/>
              <a:t>http://quanticfoundry.com/2015/09/04/game-audience-profiles/</a:t>
            </a:r>
          </a:p>
        </p:txBody>
      </p:sp>
      <p:sp>
        <p:nvSpPr>
          <p:cNvPr id="4" name="TextBox 3"/>
          <p:cNvSpPr txBox="1"/>
          <p:nvPr/>
        </p:nvSpPr>
        <p:spPr>
          <a:xfrm>
            <a:off x="0" y="6460177"/>
            <a:ext cx="665018" cy="369332"/>
          </a:xfrm>
          <a:prstGeom prst="rect">
            <a:avLst/>
          </a:prstGeom>
          <a:noFill/>
        </p:spPr>
        <p:txBody>
          <a:bodyPr wrap="square" rtlCol="0">
            <a:spAutoFit/>
          </a:bodyPr>
          <a:lstStyle/>
          <a:p>
            <a:r>
              <a:rPr lang="en-GB" dirty="0"/>
              <a:t>CW</a:t>
            </a:r>
          </a:p>
        </p:txBody>
      </p:sp>
      <p:sp>
        <p:nvSpPr>
          <p:cNvPr id="5" name="Content Placeholder 2"/>
          <p:cNvSpPr txBox="1">
            <a:spLocks/>
          </p:cNvSpPr>
          <p:nvPr/>
        </p:nvSpPr>
        <p:spPr>
          <a:xfrm>
            <a:off x="1484310" y="3163120"/>
            <a:ext cx="10018713" cy="3124201"/>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r>
              <a:rPr lang="en-US" dirty="0"/>
              <a:t>Platform Adventure/Puzzle</a:t>
            </a:r>
          </a:p>
          <a:p>
            <a:r>
              <a:rPr lang="en-US" dirty="0"/>
              <a:t>Platform: PC</a:t>
            </a:r>
          </a:p>
          <a:p>
            <a:endParaRPr lang="en-US" dirty="0"/>
          </a:p>
        </p:txBody>
      </p:sp>
    </p:spTree>
    <p:extLst>
      <p:ext uri="{BB962C8B-B14F-4D97-AF65-F5344CB8AC3E}">
        <p14:creationId xmlns:p14="http://schemas.microsoft.com/office/powerpoint/2010/main" val="37414207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Mechanics</a:t>
            </a:r>
          </a:p>
        </p:txBody>
      </p:sp>
      <p:sp>
        <p:nvSpPr>
          <p:cNvPr id="3" name="Content Placeholder 2"/>
          <p:cNvSpPr>
            <a:spLocks noGrp="1"/>
          </p:cNvSpPr>
          <p:nvPr>
            <p:ph idx="1"/>
          </p:nvPr>
        </p:nvSpPr>
        <p:spPr>
          <a:xfrm>
            <a:off x="1484311" y="1903519"/>
            <a:ext cx="10018713" cy="3124201"/>
          </a:xfrm>
        </p:spPr>
        <p:txBody>
          <a:bodyPr/>
          <a:lstStyle/>
          <a:p>
            <a:r>
              <a:rPr lang="en-GB" dirty="0"/>
              <a:t>Short term memory challenges</a:t>
            </a:r>
          </a:p>
          <a:p>
            <a:r>
              <a:rPr lang="en-GB" dirty="0"/>
              <a:t>Disruptors – Boulder evading challenges</a:t>
            </a:r>
          </a:p>
        </p:txBody>
      </p:sp>
      <p:sp>
        <p:nvSpPr>
          <p:cNvPr id="4" name="TextBox 3"/>
          <p:cNvSpPr txBox="1"/>
          <p:nvPr/>
        </p:nvSpPr>
        <p:spPr>
          <a:xfrm>
            <a:off x="0" y="6488668"/>
            <a:ext cx="736270" cy="369332"/>
          </a:xfrm>
          <a:prstGeom prst="rect">
            <a:avLst/>
          </a:prstGeom>
          <a:noFill/>
        </p:spPr>
        <p:txBody>
          <a:bodyPr wrap="square" rtlCol="0">
            <a:spAutoFit/>
          </a:bodyPr>
          <a:lstStyle/>
          <a:p>
            <a:r>
              <a:rPr lang="en-GB" dirty="0"/>
              <a:t>CW</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64210" y="561513"/>
            <a:ext cx="10018713" cy="1752599"/>
          </a:xfrm>
        </p:spPr>
        <p:txBody>
          <a:bodyPr>
            <a:normAutofit fontScale="90000"/>
          </a:bodyPr>
          <a:lstStyle/>
          <a:p>
            <a:r>
              <a:rPr lang="en-GB" dirty="0"/>
              <a:t>Management</a:t>
            </a:r>
            <a:br>
              <a:rPr lang="en-GB" dirty="0"/>
            </a:br>
            <a:br>
              <a:rPr lang="en-GB" dirty="0"/>
            </a:br>
            <a:r>
              <a:rPr lang="en-GB" dirty="0"/>
              <a:t>Hours Worked</a:t>
            </a:r>
          </a:p>
        </p:txBody>
      </p:sp>
      <p:sp>
        <p:nvSpPr>
          <p:cNvPr id="5" name="Content Placeholder 2"/>
          <p:cNvSpPr>
            <a:spLocks noGrp="1"/>
          </p:cNvSpPr>
          <p:nvPr>
            <p:ph idx="1"/>
          </p:nvPr>
        </p:nvSpPr>
        <p:spPr>
          <a:xfrm>
            <a:off x="1484310" y="2666999"/>
            <a:ext cx="10018713" cy="3124201"/>
          </a:xfrm>
        </p:spPr>
        <p:txBody>
          <a:bodyPr/>
          <a:lstStyle/>
          <a:p>
            <a:r>
              <a:rPr lang="en-GB" dirty="0"/>
              <a:t>Caitlin:  37 Hours 10 minutes</a:t>
            </a:r>
          </a:p>
          <a:p>
            <a:r>
              <a:rPr lang="en-GB" dirty="0"/>
              <a:t>James: 27 hours</a:t>
            </a:r>
          </a:p>
          <a:p>
            <a:r>
              <a:rPr lang="en-GB" dirty="0"/>
              <a:t>George: 9 Hours 30 Minutes</a:t>
            </a:r>
          </a:p>
          <a:p>
            <a:r>
              <a:rPr lang="en-GB" dirty="0"/>
              <a:t>Jack: 10 hours 30 Minutes</a:t>
            </a:r>
          </a:p>
        </p:txBody>
      </p:sp>
    </p:spTree>
    <p:extLst>
      <p:ext uri="{BB962C8B-B14F-4D97-AF65-F5344CB8AC3E}">
        <p14:creationId xmlns:p14="http://schemas.microsoft.com/office/powerpoint/2010/main" val="25361862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What we have learnt?</a:t>
            </a:r>
          </a:p>
        </p:txBody>
      </p:sp>
      <p:sp>
        <p:nvSpPr>
          <p:cNvPr id="3" name="Content Placeholder 2"/>
          <p:cNvSpPr>
            <a:spLocks noGrp="1"/>
          </p:cNvSpPr>
          <p:nvPr>
            <p:ph idx="1"/>
          </p:nvPr>
        </p:nvSpPr>
        <p:spPr/>
        <p:txBody>
          <a:bodyPr/>
          <a:lstStyle/>
          <a:p>
            <a:r>
              <a:rPr lang="en-GB" dirty="0"/>
              <a:t>Keep the idea simple (don’t over scope)</a:t>
            </a:r>
          </a:p>
          <a:p>
            <a:r>
              <a:rPr lang="en-GB" dirty="0"/>
              <a:t>Focusing and refining mechanics to one or two as opposed to 5(players doesn’t have too much to think about and the game can have key mechanics)</a:t>
            </a:r>
          </a:p>
          <a:p>
            <a:r>
              <a:rPr lang="en-GB" dirty="0"/>
              <a:t>Focus on how the mechanics relate to the desired emotions(relating the short term memory to monachopsis, and how the narrative relates to the </a:t>
            </a:r>
            <a:r>
              <a:rPr lang="en-GB" dirty="0" err="1"/>
              <a:t>german</a:t>
            </a:r>
            <a:r>
              <a:rPr lang="en-GB" dirty="0"/>
              <a:t> one)</a:t>
            </a:r>
          </a:p>
        </p:txBody>
      </p:sp>
    </p:spTree>
    <p:extLst>
      <p:ext uri="{BB962C8B-B14F-4D97-AF65-F5344CB8AC3E}">
        <p14:creationId xmlns:p14="http://schemas.microsoft.com/office/powerpoint/2010/main" val="32786938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Game Preview</a:t>
            </a:r>
          </a:p>
        </p:txBody>
      </p:sp>
      <p:sp>
        <p:nvSpPr>
          <p:cNvPr id="3" name="Content Placeholder 2"/>
          <p:cNvSpPr>
            <a:spLocks noGrp="1"/>
          </p:cNvSpPr>
          <p:nvPr>
            <p:ph idx="1"/>
          </p:nvPr>
        </p:nvSpPr>
        <p:spPr/>
        <p:txBody>
          <a:bodyPr/>
          <a:lstStyle/>
          <a:p>
            <a:endParaRPr lang="en-GB"/>
          </a:p>
        </p:txBody>
      </p:sp>
    </p:spTree>
    <p:extLst>
      <p:ext uri="{BB962C8B-B14F-4D97-AF65-F5344CB8AC3E}">
        <p14:creationId xmlns:p14="http://schemas.microsoft.com/office/powerpoint/2010/main" val="10558120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2490800"/>
            <a:ext cx="10018713" cy="1752599"/>
          </a:xfrm>
        </p:spPr>
        <p:txBody>
          <a:bodyPr>
            <a:normAutofit/>
          </a:bodyPr>
          <a:lstStyle/>
          <a:p>
            <a:r>
              <a:rPr lang="en-US" sz="7200" dirty="0"/>
              <a:t>Questions?</a:t>
            </a:r>
          </a:p>
        </p:txBody>
      </p:sp>
    </p:spTree>
    <p:extLst>
      <p:ext uri="{BB962C8B-B14F-4D97-AF65-F5344CB8AC3E}">
        <p14:creationId xmlns:p14="http://schemas.microsoft.com/office/powerpoint/2010/main" val="237183785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185</TotalTime>
  <Words>212</Words>
  <Application>Microsoft Office PowerPoint</Application>
  <PresentationFormat>Widescreen</PresentationFormat>
  <Paragraphs>38</Paragraphs>
  <Slides>9</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Corbel</vt:lpstr>
      <vt:lpstr>Parallax</vt:lpstr>
      <vt:lpstr>                   Level 4/5           Group 8: Presentation 2 </vt:lpstr>
      <vt:lpstr>Emotions</vt:lpstr>
      <vt:lpstr>Logline</vt:lpstr>
      <vt:lpstr>Target Audience / Genre</vt:lpstr>
      <vt:lpstr>Mechanics</vt:lpstr>
      <vt:lpstr>Management  Hours Worked</vt:lpstr>
      <vt:lpstr>What we have learnt?</vt:lpstr>
      <vt:lpstr>Game Preview</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Group 8: Presentation 1</dc:title>
  <cp:lastModifiedBy>Administrator</cp:lastModifiedBy>
  <cp:revision>19</cp:revision>
  <dcterms:modified xsi:type="dcterms:W3CDTF">2016-12-13T12:58:49Z</dcterms:modified>
</cp:coreProperties>
</file>