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10"/>
  </p:notesMasterIdLst>
  <p:sldIdLst>
    <p:sldId id="256" r:id="rId2"/>
    <p:sldId id="257" r:id="rId3"/>
    <p:sldId id="266" r:id="rId4"/>
    <p:sldId id="258" r:id="rId5"/>
    <p:sldId id="267" r:id="rId6"/>
    <p:sldId id="269" r:id="rId7"/>
    <p:sldId id="268"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E06D6-E7FA-4FDE-8E07-12828365F69C}" type="datetimeFigureOut">
              <a:rPr lang="en-US"/>
              <a:pPr/>
              <a:t>11/15/2016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3AF4B-B14F-49C0-85D1-9A67408DEA51}"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A3AF4B-B14F-49C0-85D1-9A67408DEA51}" type="slidenum">
              <a:rPr lang="en-US"/>
              <a:pPr/>
              <a:t>1</a:t>
            </a:fld>
            <a:endParaRPr lang="en-US"/>
          </a:p>
        </p:txBody>
      </p:sp>
    </p:spTree>
    <p:extLst>
      <p:ext uri="{BB962C8B-B14F-4D97-AF65-F5344CB8AC3E}">
        <p14:creationId xmlns:p14="http://schemas.microsoft.com/office/powerpoint/2010/main" val="1068256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A3AF4B-B14F-49C0-85D1-9A67408DEA51}" type="slidenum">
              <a:rPr lang="en-US"/>
              <a:pPr/>
              <a:t>2</a:t>
            </a:fld>
            <a:endParaRPr lang="en-US"/>
          </a:p>
        </p:txBody>
      </p:sp>
    </p:spTree>
    <p:extLst>
      <p:ext uri="{BB962C8B-B14F-4D97-AF65-F5344CB8AC3E}">
        <p14:creationId xmlns:p14="http://schemas.microsoft.com/office/powerpoint/2010/main" val="213416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A3AF4B-B14F-49C0-85D1-9A67408DEA51}" type="slidenum">
              <a:rPr lang="en-US"/>
              <a:pPr/>
              <a:t>4</a:t>
            </a:fld>
            <a:endParaRPr lang="en-US"/>
          </a:p>
        </p:txBody>
      </p:sp>
    </p:spTree>
    <p:extLst>
      <p:ext uri="{BB962C8B-B14F-4D97-AF65-F5344CB8AC3E}">
        <p14:creationId xmlns:p14="http://schemas.microsoft.com/office/powerpoint/2010/main" val="26742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A3AF4B-B14F-49C0-85D1-9A67408DEA51}" type="slidenum">
              <a:rPr lang="en-US"/>
              <a:pPr/>
              <a:t>8</a:t>
            </a:fld>
            <a:endParaRPr lang="en-US"/>
          </a:p>
        </p:txBody>
      </p:sp>
    </p:spTree>
    <p:extLst>
      <p:ext uri="{BB962C8B-B14F-4D97-AF65-F5344CB8AC3E}">
        <p14:creationId xmlns:p14="http://schemas.microsoft.com/office/powerpoint/2010/main" val="430448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216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24428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030400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927639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692796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6071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51382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378573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66293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953781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3035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97425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2467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663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38069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13022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85989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pPr/>
              <a:t>11/15/2016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3629196552"/>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1473694"/>
            <a:ext cx="8574622" cy="2966457"/>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Level 4/5										</a:t>
            </a:r>
            <a:br>
              <a:rPr lang="en-US" dirty="0"/>
            </a:br>
            <a:r>
              <a:rPr lang="en-US" dirty="0"/>
              <a:t>Group 8: Presentation 2</a:t>
            </a:r>
            <a:br>
              <a:rPr lang="en-US" dirty="0"/>
            </a:br>
            <a:endParaRPr lang="en-US" dirty="0"/>
          </a:p>
        </p:txBody>
      </p:sp>
      <p:sp>
        <p:nvSpPr>
          <p:cNvPr id="3" name="Subtitle 2"/>
          <p:cNvSpPr>
            <a:spLocks noGrp="1"/>
          </p:cNvSpPr>
          <p:nvPr>
            <p:ph type="subTitle" idx="1"/>
          </p:nvPr>
        </p:nvSpPr>
        <p:spPr/>
        <p:txBody>
          <a:bodyPr/>
          <a:lstStyle/>
          <a:p>
            <a:r>
              <a:rPr lang="en-US"/>
              <a:t>James Pyke, Caitlin White, Jack Fuller and George Hutchings</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Emotions</a:t>
            </a:r>
          </a:p>
        </p:txBody>
      </p:sp>
      <p:sp>
        <p:nvSpPr>
          <p:cNvPr id="3" name="Content Placeholder 2"/>
          <p:cNvSpPr>
            <a:spLocks noGrp="1"/>
          </p:cNvSpPr>
          <p:nvPr>
            <p:ph idx="1"/>
          </p:nvPr>
        </p:nvSpPr>
        <p:spPr/>
        <p:txBody>
          <a:bodyPr/>
          <a:lstStyle/>
          <a:p>
            <a:r>
              <a:rPr lang="en-US" dirty="0"/>
              <a:t>Monachopsis -  The subtle but persistent feeling of being out of place. </a:t>
            </a:r>
            <a:br>
              <a:rPr lang="en-US" dirty="0"/>
            </a:br>
            <a:endParaRPr lang="en-US" dirty="0"/>
          </a:p>
          <a:p>
            <a:r>
              <a:rPr lang="en-US" dirty="0"/>
              <a:t>Rückkehrunruhe -  The feeling of returning home after an immersive trip only to find it fading rapidly from your awareness. </a:t>
            </a:r>
            <a:br>
              <a:rPr lang="en-US" dirty="0"/>
            </a:br>
            <a:endParaRPr lang="en-US" dirty="0"/>
          </a:p>
        </p:txBody>
      </p:sp>
      <p:sp>
        <p:nvSpPr>
          <p:cNvPr id="4" name="TextBox 3"/>
          <p:cNvSpPr txBox="1"/>
          <p:nvPr/>
        </p:nvSpPr>
        <p:spPr>
          <a:xfrm>
            <a:off x="23755" y="6495794"/>
            <a:ext cx="795647" cy="369332"/>
          </a:xfrm>
          <a:prstGeom prst="rect">
            <a:avLst/>
          </a:prstGeom>
          <a:noFill/>
        </p:spPr>
        <p:txBody>
          <a:bodyPr wrap="square" rtlCol="0">
            <a:spAutoFit/>
          </a:bodyPr>
          <a:lstStyle/>
          <a:p>
            <a:r>
              <a:rPr lang="en-GB" dirty="0"/>
              <a:t>JP</a:t>
            </a:r>
          </a:p>
        </p:txBody>
      </p:sp>
    </p:spTree>
    <p:extLst>
      <p:ext uri="{BB962C8B-B14F-4D97-AF65-F5344CB8AC3E}">
        <p14:creationId xmlns:p14="http://schemas.microsoft.com/office/powerpoint/2010/main" val="321470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Logline</a:t>
            </a:r>
          </a:p>
        </p:txBody>
      </p:sp>
      <p:sp>
        <p:nvSpPr>
          <p:cNvPr id="3" name="Content Placeholder 2"/>
          <p:cNvSpPr>
            <a:spLocks noGrp="1"/>
          </p:cNvSpPr>
          <p:nvPr>
            <p:ph idx="1"/>
          </p:nvPr>
        </p:nvSpPr>
        <p:spPr>
          <a:xfrm>
            <a:off x="1484310" y="2037624"/>
            <a:ext cx="10018713" cy="3124201"/>
          </a:xfrm>
        </p:spPr>
        <p:txBody>
          <a:bodyPr/>
          <a:lstStyle/>
          <a:p>
            <a:r>
              <a:rPr lang="en-GB" dirty="0"/>
              <a:t>After returning from an immersive trip and feeling your memories gradually slipping away, you must travel into different branches of your mind and collect the memories before they disappear for good.</a:t>
            </a:r>
          </a:p>
        </p:txBody>
      </p:sp>
      <p:sp>
        <p:nvSpPr>
          <p:cNvPr id="4" name="TextBox 3"/>
          <p:cNvSpPr txBox="1"/>
          <p:nvPr/>
        </p:nvSpPr>
        <p:spPr>
          <a:xfrm>
            <a:off x="0" y="6495798"/>
            <a:ext cx="724395" cy="369332"/>
          </a:xfrm>
          <a:prstGeom prst="rect">
            <a:avLst/>
          </a:prstGeom>
          <a:noFill/>
        </p:spPr>
        <p:txBody>
          <a:bodyPr wrap="square" rtlCol="0">
            <a:spAutoFit/>
          </a:bodyPr>
          <a:lstStyle/>
          <a:p>
            <a:r>
              <a:rPr lang="en-GB" dirty="0"/>
              <a:t>JP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Audience / Genre</a:t>
            </a:r>
          </a:p>
        </p:txBody>
      </p:sp>
      <p:sp>
        <p:nvSpPr>
          <p:cNvPr id="3" name="Content Placeholder 2"/>
          <p:cNvSpPr>
            <a:spLocks noGrp="1"/>
          </p:cNvSpPr>
          <p:nvPr>
            <p:ph idx="1"/>
          </p:nvPr>
        </p:nvSpPr>
        <p:spPr/>
        <p:txBody>
          <a:bodyPr/>
          <a:lstStyle/>
          <a:p>
            <a:r>
              <a:rPr lang="en-US" dirty="0"/>
              <a:t>Predominantly male: 18 – 25</a:t>
            </a:r>
          </a:p>
          <a:p>
            <a:r>
              <a:rPr lang="en-US" dirty="0"/>
              <a:t>Easy fun – exploration, curiosity &amp; wonder</a:t>
            </a:r>
          </a:p>
          <a:p>
            <a:pPr marL="0" indent="0">
              <a:buNone/>
            </a:pPr>
            <a:endParaRPr lang="en-US" dirty="0"/>
          </a:p>
          <a:p>
            <a:endParaRPr lang="en-US" dirty="0"/>
          </a:p>
          <a:p>
            <a:endParaRPr lang="en-US" dirty="0"/>
          </a:p>
          <a:p>
            <a:r>
              <a:rPr lang="en-US" dirty="0"/>
              <a:t>http://quanticfoundry.com/2015/09/04/game-audience-profiles/</a:t>
            </a:r>
          </a:p>
        </p:txBody>
      </p:sp>
      <p:sp>
        <p:nvSpPr>
          <p:cNvPr id="4" name="TextBox 3"/>
          <p:cNvSpPr txBox="1"/>
          <p:nvPr/>
        </p:nvSpPr>
        <p:spPr>
          <a:xfrm>
            <a:off x="0" y="6460177"/>
            <a:ext cx="665018" cy="369332"/>
          </a:xfrm>
          <a:prstGeom prst="rect">
            <a:avLst/>
          </a:prstGeom>
          <a:noFill/>
        </p:spPr>
        <p:txBody>
          <a:bodyPr wrap="square" rtlCol="0">
            <a:spAutoFit/>
          </a:bodyPr>
          <a:lstStyle/>
          <a:p>
            <a:r>
              <a:rPr lang="en-GB" dirty="0"/>
              <a:t>CW</a:t>
            </a:r>
          </a:p>
        </p:txBody>
      </p:sp>
      <p:sp>
        <p:nvSpPr>
          <p:cNvPr id="5" name="Content Placeholder 2"/>
          <p:cNvSpPr txBox="1">
            <a:spLocks/>
          </p:cNvSpPr>
          <p:nvPr/>
        </p:nvSpPr>
        <p:spPr>
          <a:xfrm>
            <a:off x="1484310" y="3163120"/>
            <a:ext cx="10018713"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Platform Adventure/Puzzle</a:t>
            </a:r>
          </a:p>
          <a:p>
            <a:r>
              <a:rPr lang="en-US" dirty="0"/>
              <a:t>Platform: PC</a:t>
            </a:r>
          </a:p>
          <a:p>
            <a:endParaRPr lang="en-US" dirty="0"/>
          </a:p>
        </p:txBody>
      </p:sp>
    </p:spTree>
    <p:extLst>
      <p:ext uri="{BB962C8B-B14F-4D97-AF65-F5344CB8AC3E}">
        <p14:creationId xmlns:p14="http://schemas.microsoft.com/office/powerpoint/2010/main" val="374142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does the player do?</a:t>
            </a:r>
          </a:p>
        </p:txBody>
      </p:sp>
      <p:sp>
        <p:nvSpPr>
          <p:cNvPr id="3" name="Content Placeholder 2"/>
          <p:cNvSpPr>
            <a:spLocks noGrp="1"/>
          </p:cNvSpPr>
          <p:nvPr>
            <p:ph idx="1"/>
          </p:nvPr>
        </p:nvSpPr>
        <p:spPr/>
        <p:txBody>
          <a:bodyPr/>
          <a:lstStyle/>
          <a:p>
            <a:r>
              <a:rPr lang="en-GB" dirty="0"/>
              <a:t>Exploration </a:t>
            </a:r>
          </a:p>
          <a:p>
            <a:r>
              <a:rPr lang="en-GB" dirty="0"/>
              <a:t>Searching for collectables</a:t>
            </a:r>
          </a:p>
          <a:p>
            <a:r>
              <a:rPr lang="en-GB" dirty="0"/>
              <a:t>Solve puzzles to unlock access to other areas of the map that will hold collectables </a:t>
            </a:r>
          </a:p>
        </p:txBody>
      </p:sp>
      <p:sp>
        <p:nvSpPr>
          <p:cNvPr id="4" name="TextBox 3"/>
          <p:cNvSpPr txBox="1"/>
          <p:nvPr/>
        </p:nvSpPr>
        <p:spPr>
          <a:xfrm>
            <a:off x="0" y="6488668"/>
            <a:ext cx="736270" cy="369332"/>
          </a:xfrm>
          <a:prstGeom prst="rect">
            <a:avLst/>
          </a:prstGeom>
          <a:noFill/>
        </p:spPr>
        <p:txBody>
          <a:bodyPr wrap="square" rtlCol="0">
            <a:spAutoFit/>
          </a:bodyPr>
          <a:lstStyle/>
          <a:p>
            <a:r>
              <a:rPr lang="en-GB" dirty="0"/>
              <a:t>CW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210" y="561513"/>
            <a:ext cx="10018713" cy="1752599"/>
          </a:xfrm>
        </p:spPr>
        <p:txBody>
          <a:bodyPr>
            <a:normAutofit fontScale="90000"/>
          </a:bodyPr>
          <a:lstStyle/>
          <a:p>
            <a:r>
              <a:rPr lang="en-GB" dirty="0"/>
              <a:t>Management</a:t>
            </a:r>
            <a:br>
              <a:rPr lang="en-GB" dirty="0"/>
            </a:br>
            <a:br>
              <a:rPr lang="en-GB" dirty="0"/>
            </a:br>
            <a:r>
              <a:rPr lang="en-GB" dirty="0"/>
              <a:t>Hours Worked</a:t>
            </a:r>
          </a:p>
        </p:txBody>
      </p:sp>
      <p:sp>
        <p:nvSpPr>
          <p:cNvPr id="5" name="Content Placeholder 2"/>
          <p:cNvSpPr>
            <a:spLocks noGrp="1"/>
          </p:cNvSpPr>
          <p:nvPr>
            <p:ph idx="1"/>
          </p:nvPr>
        </p:nvSpPr>
        <p:spPr>
          <a:xfrm>
            <a:off x="1484310" y="2666999"/>
            <a:ext cx="10018713" cy="3124201"/>
          </a:xfrm>
        </p:spPr>
        <p:txBody>
          <a:bodyPr/>
          <a:lstStyle/>
          <a:p>
            <a:r>
              <a:rPr lang="en-GB" dirty="0"/>
              <a:t>Caitlin:  24 Hours 10 minutes</a:t>
            </a:r>
          </a:p>
          <a:p>
            <a:r>
              <a:rPr lang="en-GB" dirty="0"/>
              <a:t>James: 15 hours</a:t>
            </a:r>
          </a:p>
          <a:p>
            <a:r>
              <a:rPr lang="en-GB" dirty="0"/>
              <a:t>George: 7 Hours 30 Minutes</a:t>
            </a:r>
          </a:p>
          <a:p>
            <a:r>
              <a:rPr lang="en-GB" dirty="0"/>
              <a:t>Jack: 5 hours 30 Minutes</a:t>
            </a:r>
          </a:p>
        </p:txBody>
      </p:sp>
    </p:spTree>
    <p:extLst>
      <p:ext uri="{BB962C8B-B14F-4D97-AF65-F5344CB8AC3E}">
        <p14:creationId xmlns:p14="http://schemas.microsoft.com/office/powerpoint/2010/main" val="253618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Preview</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05581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490800"/>
            <a:ext cx="10018713" cy="1752599"/>
          </a:xfrm>
        </p:spPr>
        <p:txBody>
          <a:bodyPr>
            <a:normAutofit/>
          </a:bodyPr>
          <a:lstStyle/>
          <a:p>
            <a:r>
              <a:rPr lang="en-US" sz="7200" dirty="0"/>
              <a:t>Questions?</a:t>
            </a:r>
          </a:p>
        </p:txBody>
      </p:sp>
    </p:spTree>
    <p:extLst>
      <p:ext uri="{BB962C8B-B14F-4D97-AF65-F5344CB8AC3E}">
        <p14:creationId xmlns:p14="http://schemas.microsoft.com/office/powerpoint/2010/main" val="2371837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135</Words>
  <Application>Microsoft Office PowerPoint</Application>
  <PresentationFormat>Widescreen</PresentationFormat>
  <Paragraphs>35</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Parallax</vt:lpstr>
      <vt:lpstr>                   Level 4/5           Group 8: Presentation 2 </vt:lpstr>
      <vt:lpstr>Emotions</vt:lpstr>
      <vt:lpstr>Logline</vt:lpstr>
      <vt:lpstr>Target Audience / Genre</vt:lpstr>
      <vt:lpstr>What does the player do?</vt:lpstr>
      <vt:lpstr>Management  Hours Worked</vt:lpstr>
      <vt:lpstr>Game Preview</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 Presentation 1</dc:title>
  <cp:lastModifiedBy>Administrator</cp:lastModifiedBy>
  <cp:revision>17</cp:revision>
  <dcterms:modified xsi:type="dcterms:W3CDTF">2016-11-15T11:52:22Z</dcterms:modified>
</cp:coreProperties>
</file>