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E06D6-E7FA-4FDE-8E07-12828365F69C}" type="datetimeFigureOut">
              <a:rPr lang="en-US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3AF4B-B14F-49C0-85D1-9A67408DEA5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3AF4B-B14F-49C0-85D1-9A67408DEA51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5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3AF4B-B14F-49C0-85D1-9A67408DEA5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65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3AF4B-B14F-49C0-85D1-9A67408DEA5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2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3AF4B-B14F-49C0-85D1-9A67408DEA5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02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3AF4B-B14F-49C0-85D1-9A67408DEA5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84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3AF4B-B14F-49C0-85D1-9A67408DEA5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90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3AF4B-B14F-49C0-85D1-9A67408DEA5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73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3AF4B-B14F-49C0-85D1-9A67408DEA5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65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3AF4B-B14F-49C0-85D1-9A67408DEA5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4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6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8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00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39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96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2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73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3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8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5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5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7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9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2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9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Group 8: Presentation 1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James Pyke, Caitlin White, Jack Fuller and George Hutchings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Emotions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Monachopsis -  The subtle but persistent feeling of being out of place. </a:t>
            </a:r>
            <a:br>
              <a:rPr lang="en-US"/>
            </a:br>
            <a:endParaRPr lang="en-US"/>
          </a:p>
          <a:p>
            <a:r>
              <a:rPr lang="EN-US" err="1"/>
              <a:t>Rückkehrunruhe</a:t>
            </a:r>
            <a:r>
              <a:rPr lang="EN-US"/>
              <a:t> -  The feeling of returning home after an immersive trip only to find it fading rapidly from your awareness.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0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Audience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Predominantly male: 18 – 25</a:t>
            </a:r>
            <a:endParaRPr lang="en-US"/>
          </a:p>
          <a:p>
            <a:r>
              <a:rPr lang="EN-US"/>
              <a:t>Easy fun – exploration, curiosity &amp; wonder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http://quanticfoundry.com/2015/09/04/game-audience-profiles/</a:t>
            </a:r>
          </a:p>
        </p:txBody>
      </p:sp>
    </p:spTree>
    <p:extLst>
      <p:ext uri="{BB962C8B-B14F-4D97-AF65-F5344CB8AC3E}">
        <p14:creationId xmlns:p14="http://schemas.microsoft.com/office/powerpoint/2010/main" val="374142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Metroidvania</a:t>
            </a:r>
            <a:r>
              <a:rPr lang="EN-US"/>
              <a:t> </a:t>
            </a:r>
            <a:endParaRPr lang="en-US"/>
          </a:p>
          <a:p>
            <a:r>
              <a:rPr lang="EN-US"/>
              <a:t>Platform Adventure/Puzzle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5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Gameplay/Level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7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8598" y="971550"/>
            <a:ext cx="7155960" cy="4661966"/>
          </a:xfrm>
        </p:spPr>
      </p:pic>
    </p:spTree>
    <p:extLst>
      <p:ext uri="{BB962C8B-B14F-4D97-AF65-F5344CB8AC3E}">
        <p14:creationId xmlns:p14="http://schemas.microsoft.com/office/powerpoint/2010/main" val="92167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9901" y="819150"/>
            <a:ext cx="7529941" cy="4885066"/>
          </a:xfrm>
        </p:spPr>
      </p:pic>
    </p:spTree>
    <p:extLst>
      <p:ext uri="{BB962C8B-B14F-4D97-AF65-F5344CB8AC3E}">
        <p14:creationId xmlns:p14="http://schemas.microsoft.com/office/powerpoint/2010/main" val="28014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9682" y="314325"/>
            <a:ext cx="9620441" cy="5440113"/>
          </a:xfrm>
        </p:spPr>
      </p:pic>
    </p:spTree>
    <p:extLst>
      <p:ext uri="{BB962C8B-B14F-4D97-AF65-F5344CB8AC3E}">
        <p14:creationId xmlns:p14="http://schemas.microsoft.com/office/powerpoint/2010/main" val="97607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37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Parallax</vt:lpstr>
      <vt:lpstr>Group 8: Presentation 1</vt:lpstr>
      <vt:lpstr>Emotions</vt:lpstr>
      <vt:lpstr>Target Audience</vt:lpstr>
      <vt:lpstr>Genre</vt:lpstr>
      <vt:lpstr>Gameplay/Level Design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8: Presentation 1</dc:title>
  <cp:revision>1</cp:revision>
  <dcterms:modified xsi:type="dcterms:W3CDTF">2016-10-18T10:57:17Z</dcterms:modified>
</cp:coreProperties>
</file>