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-174" y="-6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2CF4-31B8-4330-9385-539ED01410D1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3F33-8C03-4AD6-A4D3-723C3149A3B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6864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2CF4-31B8-4330-9385-539ED01410D1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3F33-8C03-4AD6-A4D3-723C3149A3B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3129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2CF4-31B8-4330-9385-539ED01410D1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3F33-8C03-4AD6-A4D3-723C3149A3B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7601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2CF4-31B8-4330-9385-539ED01410D1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3F33-8C03-4AD6-A4D3-723C3149A3B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2971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2CF4-31B8-4330-9385-539ED01410D1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3F33-8C03-4AD6-A4D3-723C3149A3B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4737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2CF4-31B8-4330-9385-539ED01410D1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3F33-8C03-4AD6-A4D3-723C3149A3B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2157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2CF4-31B8-4330-9385-539ED01410D1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3F33-8C03-4AD6-A4D3-723C3149A3B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6102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2CF4-31B8-4330-9385-539ED01410D1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3F33-8C03-4AD6-A4D3-723C3149A3B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4698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2CF4-31B8-4330-9385-539ED01410D1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3F33-8C03-4AD6-A4D3-723C3149A3B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1238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2CF4-31B8-4330-9385-539ED01410D1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3F33-8C03-4AD6-A4D3-723C3149A3B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6733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2CF4-31B8-4330-9385-539ED01410D1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3F33-8C03-4AD6-A4D3-723C3149A3B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3459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12CF4-31B8-4330-9385-539ED01410D1}" type="datetimeFigureOut">
              <a:rPr lang="en-GB" smtClean="0"/>
              <a:pPr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03F33-8C03-4AD6-A4D3-723C3149A3B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8548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02" y="59682"/>
            <a:ext cx="10017211" cy="1052426"/>
          </a:xfrm>
        </p:spPr>
        <p:txBody>
          <a:bodyPr>
            <a:normAutofit/>
          </a:bodyPr>
          <a:lstStyle/>
          <a:p>
            <a:pPr algn="l"/>
            <a:r>
              <a:rPr lang="en-GB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“The Brass Ring” – 4 Keys to Fun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03" y="1893332"/>
            <a:ext cx="118212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u="sng" dirty="0"/>
              <a:t>HARD FUN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677" y="2284098"/>
            <a:ext cx="1182129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Customising player actions: weapons, power ups</a:t>
            </a:r>
            <a:r>
              <a:rPr lang="en-GB" sz="1200" dirty="0" smtClean="0"/>
              <a:t>.</a:t>
            </a:r>
          </a:p>
          <a:p>
            <a:r>
              <a:rPr lang="en-GB" sz="1200" dirty="0" smtClean="0"/>
              <a:t>Overcoming </a:t>
            </a:r>
            <a:r>
              <a:rPr lang="en-GB" sz="1200" dirty="0"/>
              <a:t>difficult enemies with a strategy/play style based on your choices, to counter different attack types. </a:t>
            </a:r>
            <a:endParaRPr lang="en-GB" sz="1200" dirty="0" smtClean="0"/>
          </a:p>
          <a:p>
            <a:r>
              <a:rPr lang="en-GB" sz="1200" dirty="0" smtClean="0"/>
              <a:t>Boss </a:t>
            </a:r>
            <a:r>
              <a:rPr lang="en-GB" sz="1200" dirty="0"/>
              <a:t>fights.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19864"/>
            <a:ext cx="118212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u="sng" dirty="0"/>
              <a:t>SERIOUS FUN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389385"/>
            <a:ext cx="118212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u="sng" dirty="0"/>
              <a:t>EASY FUN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8955" y="4711825"/>
            <a:ext cx="1182129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Level Exploration</a:t>
            </a:r>
          </a:p>
          <a:p>
            <a:r>
              <a:rPr lang="en-GB" sz="1200" dirty="0" smtClean="0"/>
              <a:t>Art style of the levels </a:t>
            </a:r>
          </a:p>
          <a:p>
            <a:r>
              <a:rPr lang="en-GB" sz="1200" dirty="0" smtClean="0"/>
              <a:t>Varied</a:t>
            </a:r>
            <a:r>
              <a:rPr lang="en-GB" sz="1200" dirty="0" smtClean="0"/>
              <a:t> enemies</a:t>
            </a:r>
          </a:p>
          <a:p>
            <a:r>
              <a:rPr lang="en-GB" sz="1200" dirty="0" smtClean="0"/>
              <a:t>C</a:t>
            </a:r>
            <a:r>
              <a:rPr lang="en-GB" sz="1200" dirty="0" smtClean="0"/>
              <a:t>haracter creation, role playing as your character</a:t>
            </a:r>
          </a:p>
          <a:p>
            <a:r>
              <a:rPr lang="en-GB" sz="1200" dirty="0" smtClean="0"/>
              <a:t>Solving</a:t>
            </a:r>
            <a:r>
              <a:rPr lang="en-GB" sz="1200" dirty="0" smtClean="0"/>
              <a:t> puzzles</a:t>
            </a:r>
          </a:p>
          <a:p>
            <a:r>
              <a:rPr lang="en-GB" sz="1200" dirty="0" smtClean="0"/>
              <a:t>Rewards and score bonus for meeting objectives.</a:t>
            </a:r>
            <a:endParaRPr lang="en-GB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94854" y="3478896"/>
            <a:ext cx="1182129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Game </a:t>
            </a:r>
            <a:r>
              <a:rPr lang="en-GB" sz="1200" dirty="0" smtClean="0"/>
              <a:t>story</a:t>
            </a:r>
          </a:p>
          <a:p>
            <a:r>
              <a:rPr lang="en-GB" sz="1200" dirty="0" smtClean="0"/>
              <a:t>Main and side objectives within levels which </a:t>
            </a:r>
            <a:r>
              <a:rPr lang="en-GB" sz="1200" dirty="0" smtClean="0"/>
              <a:t>impact </a:t>
            </a:r>
            <a:r>
              <a:rPr lang="en-GB" sz="1200" dirty="0" smtClean="0"/>
              <a:t>the game story</a:t>
            </a:r>
            <a:r>
              <a:rPr lang="en-GB" sz="1200" dirty="0" smtClean="0"/>
              <a:t>.</a:t>
            </a:r>
          </a:p>
          <a:p>
            <a:r>
              <a:rPr lang="en-GB" sz="1200" dirty="0" smtClean="0"/>
              <a:t>L</a:t>
            </a:r>
            <a:r>
              <a:rPr lang="en-GB" sz="1200" dirty="0" smtClean="0"/>
              <a:t>earning </a:t>
            </a:r>
            <a:r>
              <a:rPr lang="en-GB" sz="1200" dirty="0" smtClean="0"/>
              <a:t>enemy attack types in order to counter. </a:t>
            </a:r>
            <a:endParaRPr lang="en-GB" sz="1200" dirty="0" smtClean="0"/>
          </a:p>
          <a:p>
            <a:r>
              <a:rPr lang="en-GB" sz="1200" dirty="0" smtClean="0"/>
              <a:t>Collection </a:t>
            </a:r>
            <a:r>
              <a:rPr lang="en-GB" sz="1200" dirty="0" smtClean="0"/>
              <a:t>of experience to grow stronger.</a:t>
            </a:r>
            <a:r>
              <a:rPr lang="en-GB" sz="1200" dirty="0" smtClean="0"/>
              <a:t> </a:t>
            </a:r>
            <a:endParaRPr lang="en-GB" sz="1200" dirty="0" smtClean="0"/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xmlns="" val="402167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103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“The Brass Ring” – 4 Keys to Fun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gibbs</dc:creator>
  <cp:lastModifiedBy>Games</cp:lastModifiedBy>
  <cp:revision>15</cp:revision>
  <dcterms:created xsi:type="dcterms:W3CDTF">2016-10-16T17:33:36Z</dcterms:created>
  <dcterms:modified xsi:type="dcterms:W3CDTF">2016-10-17T11:48:45Z</dcterms:modified>
</cp:coreProperties>
</file>