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CFDE-F906-4973-967C-D71E2319273B}" type="datetimeFigureOut">
              <a:rPr lang="en-GB" smtClean="0"/>
              <a:pPr/>
              <a:t>12/11/2016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6523-81FB-4E21-9DF1-70974429DF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oSGamesGroups/first-semester-lvl4-5-group-7/pulse/month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Project</a:t>
            </a:r>
            <a:br>
              <a:rPr lang="en-GB" dirty="0" smtClean="0"/>
            </a:br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Elliot Page, Michael Curtis, Thomas Barret, Anastazia Hunt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Idea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0161" y="823119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Vellichor</a:t>
            </a:r>
            <a:endParaRPr lang="en-GB" dirty="0"/>
          </a:p>
        </p:txBody>
      </p:sp>
      <p:pic>
        <p:nvPicPr>
          <p:cNvPr id="5" name="Picture 2" descr="C:\Users\Games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125" y="1699450"/>
            <a:ext cx="4267200" cy="300790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34759" y="823119"/>
            <a:ext cx="464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Adronitis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58553" y="1699450"/>
            <a:ext cx="528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Player does well when they know the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Players don’t do well initially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Frustration</a:t>
            </a:r>
            <a:endParaRPr lang="en-GB" sz="2000" dirty="0"/>
          </a:p>
        </p:txBody>
      </p:sp>
      <p:pic>
        <p:nvPicPr>
          <p:cNvPr id="8" name="Picture 2" descr="https://raw.githubusercontent.com/UoSGamesGroups/first-semester-lvl4-5-group-7/master/Research/Mock-UpMerg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14800"/>
            <a:ext cx="4767871" cy="2681928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7" y="4707352"/>
            <a:ext cx="3477249" cy="19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Prototype here</a:t>
            </a:r>
          </a:p>
        </p:txBody>
      </p:sp>
    </p:spTree>
    <p:extLst>
      <p:ext uri="{BB962C8B-B14F-4D97-AF65-F5344CB8AC3E}">
        <p14:creationId xmlns:p14="http://schemas.microsoft.com/office/powerpoint/2010/main" val="289822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Buying Mechanic for books.</a:t>
            </a:r>
          </a:p>
          <a:p>
            <a:r>
              <a:rPr lang="en-GB" dirty="0" smtClean="0"/>
              <a:t>Appropriate feedback from customers.</a:t>
            </a:r>
          </a:p>
          <a:p>
            <a:r>
              <a:rPr lang="en-GB" dirty="0" smtClean="0"/>
              <a:t>Lasting customer opinion of the Player.</a:t>
            </a:r>
          </a:p>
          <a:p>
            <a:r>
              <a:rPr lang="en-GB" dirty="0" smtClean="0"/>
              <a:t>Improving bookshop to reward the player.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github.com/UoSGamesGroups/first-semester-lvl4-5-group-7/pulse/monthly</a:t>
            </a:r>
            <a:endParaRPr lang="en-GB" dirty="0" smtClean="0"/>
          </a:p>
          <a:p>
            <a:r>
              <a:rPr lang="en-GB" dirty="0" smtClean="0"/>
              <a:t>Use these graphs before the presentation so they are up to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72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1028" name="Picture 4" descr="Image result for question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85" y="1676400"/>
            <a:ext cx="386122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82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Lvl 4/5 Group Project Group 7</vt:lpstr>
      <vt:lpstr>Initial Idea</vt:lpstr>
      <vt:lpstr>Progress</vt:lpstr>
      <vt:lpstr>What’s Next?</vt:lpstr>
      <vt:lpstr>Project Management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Project Group 7</dc:title>
  <dc:creator>Games</dc:creator>
  <cp:lastModifiedBy>Games</cp:lastModifiedBy>
  <cp:revision>19</cp:revision>
  <dcterms:created xsi:type="dcterms:W3CDTF">2006-08-16T00:00:00Z</dcterms:created>
  <dcterms:modified xsi:type="dcterms:W3CDTF">2016-11-12T15:06:10Z</dcterms:modified>
</cp:coreProperties>
</file>