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pPr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esktop\lexiconbuildvid%20(1)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</a:t>
            </a:r>
            <a:r>
              <a:rPr lang="en-GB" dirty="0" smtClean="0"/>
              <a:t>Barrett</a:t>
            </a:r>
            <a:r>
              <a:rPr lang="en-GB" dirty="0" smtClean="0"/>
              <a:t>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Idea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0161" y="823119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Vellichor</a:t>
            </a:r>
            <a:endParaRPr lang="en-GB" dirty="0"/>
          </a:p>
        </p:txBody>
      </p:sp>
      <p:pic>
        <p:nvPicPr>
          <p:cNvPr id="5" name="Picture 2" descr="C:\Users\Games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25" y="1699450"/>
            <a:ext cx="4267200" cy="300790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34759" y="823119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Adronitis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58553" y="1699450"/>
            <a:ext cx="528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 does well when they know the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Players don’t do well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Frustration</a:t>
            </a:r>
            <a:endParaRPr lang="en-GB" sz="2000" dirty="0"/>
          </a:p>
        </p:txBody>
      </p:sp>
      <p:pic>
        <p:nvPicPr>
          <p:cNvPr id="8" name="Picture 2" descr="https://raw.githubusercontent.com/UoSGamesGroups/first-semester-lvl4-5-group-7/master/Research/Mock-UpMerg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14800"/>
            <a:ext cx="4767871" cy="2681928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537" y="4707352"/>
            <a:ext cx="3477249" cy="19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5" name="lexiconbuildvid (1)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676400"/>
            <a:ext cx="8839200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2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Buying Mechanic for books.</a:t>
            </a:r>
          </a:p>
          <a:p>
            <a:r>
              <a:rPr lang="en-GB" dirty="0" smtClean="0"/>
              <a:t>Appropriate feedback from customers.</a:t>
            </a:r>
          </a:p>
          <a:p>
            <a:r>
              <a:rPr lang="en-GB" dirty="0" smtClean="0"/>
              <a:t>Lasting customer opinion of the Player.</a:t>
            </a:r>
          </a:p>
          <a:p>
            <a:r>
              <a:rPr lang="en-GB" dirty="0" smtClean="0"/>
              <a:t>Improving bookshop to reward the player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Implement additional character sprites.</a:t>
            </a:r>
          </a:p>
          <a:p>
            <a:r>
              <a:rPr lang="en-GB" dirty="0" smtClean="0"/>
              <a:t>Implement our music/sounds and our artwork to the scene to promote Vellichor.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790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1026" name="Picture 2" descr="E:\Weekly Comm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2971800" cy="2635094"/>
          </a:xfrm>
          <a:prstGeom prst="rect">
            <a:avLst/>
          </a:prstGeom>
          <a:noFill/>
        </p:spPr>
      </p:pic>
      <p:pic>
        <p:nvPicPr>
          <p:cNvPr id="1027" name="Picture 3" descr="E:\Punch C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37940"/>
            <a:ext cx="5943600" cy="3273813"/>
          </a:xfrm>
          <a:prstGeom prst="rect">
            <a:avLst/>
          </a:prstGeom>
          <a:noFill/>
        </p:spPr>
      </p:pic>
      <p:pic>
        <p:nvPicPr>
          <p:cNvPr id="1028" name="Picture 4" descr="E:\Commi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95800"/>
            <a:ext cx="5029200" cy="2038177"/>
          </a:xfrm>
          <a:prstGeom prst="rect">
            <a:avLst/>
          </a:prstGeom>
          <a:noFill/>
        </p:spPr>
      </p:pic>
      <p:pic>
        <p:nvPicPr>
          <p:cNvPr id="3" name="Picture 2" descr="E:\Second Year Assignments\Group Project\Powerpoints\Presentation 2\Issu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9791" y="4953000"/>
            <a:ext cx="3864209" cy="1175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27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Elliot Page: 23 Hours</a:t>
            </a:r>
          </a:p>
          <a:p>
            <a:r>
              <a:rPr lang="en-GB" dirty="0" smtClean="0"/>
              <a:t>Michael Curtis: 17 Hours</a:t>
            </a:r>
          </a:p>
          <a:p>
            <a:r>
              <a:rPr lang="en-GB" dirty="0" smtClean="0"/>
              <a:t>Anastazia Hunt: </a:t>
            </a:r>
            <a:r>
              <a:rPr lang="en-GB" dirty="0" smtClean="0"/>
              <a:t>23 </a:t>
            </a:r>
            <a:r>
              <a:rPr lang="en-GB" dirty="0" smtClean="0"/>
              <a:t>Hours</a:t>
            </a:r>
          </a:p>
          <a:p>
            <a:r>
              <a:rPr lang="en-GB" dirty="0" smtClean="0"/>
              <a:t>Thomas Barrett: </a:t>
            </a:r>
            <a:r>
              <a:rPr lang="en-GB" dirty="0" smtClean="0"/>
              <a:t>20</a:t>
            </a:r>
            <a:r>
              <a:rPr lang="en-GB" dirty="0" smtClean="0"/>
              <a:t> </a:t>
            </a:r>
            <a:r>
              <a:rPr lang="en-GB" dirty="0" smtClean="0"/>
              <a:t>Hours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1028" name="Picture 4" descr="Image result for question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1385" y="1676400"/>
            <a:ext cx="386122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97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104</Words>
  <Application>Microsoft Office PowerPoint</Application>
  <PresentationFormat>On-screen Show (4:3)</PresentationFormat>
  <Paragraphs>23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Lvl 4/5 Group Project Group 7</vt:lpstr>
      <vt:lpstr>Initial Idea</vt:lpstr>
      <vt:lpstr>Progress</vt:lpstr>
      <vt:lpstr>What’s Next?</vt:lpstr>
      <vt:lpstr>Project Management</vt:lpstr>
      <vt:lpstr>Hours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Games</cp:lastModifiedBy>
  <cp:revision>28</cp:revision>
  <dcterms:created xsi:type="dcterms:W3CDTF">2006-08-16T00:00:00Z</dcterms:created>
  <dcterms:modified xsi:type="dcterms:W3CDTF">2016-11-16T11:09:50Z</dcterms:modified>
</cp:coreProperties>
</file>