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CFDE-F906-4973-967C-D71E2319273B}" type="datetimeFigureOut">
              <a:rPr lang="en-GB" smtClean="0"/>
              <a:pPr/>
              <a:t>16/11/2016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A6523-81FB-4E21-9DF1-70974429DF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763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ames\Desktop\lexiconbuildvid%20(1).wm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Lvl 4/5 Group Project</a:t>
            </a:r>
            <a:br>
              <a:rPr lang="en-GB" dirty="0" smtClean="0"/>
            </a:br>
            <a:r>
              <a:rPr lang="en-GB" dirty="0" smtClean="0"/>
              <a:t>Group 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Elliot Page, Michael Curtis, Thomas Barret, Anastazia Hunt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Idea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0161" y="823119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Vellichor</a:t>
            </a:r>
            <a:endParaRPr lang="en-GB" dirty="0"/>
          </a:p>
        </p:txBody>
      </p:sp>
      <p:pic>
        <p:nvPicPr>
          <p:cNvPr id="5" name="Picture 2" descr="C:\Users\Games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125" y="1699450"/>
            <a:ext cx="4267200" cy="3007902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034759" y="823119"/>
            <a:ext cx="464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Adronitis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58553" y="1699450"/>
            <a:ext cx="5284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Player does well when they know the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Players don’t do well initially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Frustration</a:t>
            </a:r>
            <a:endParaRPr lang="en-GB" sz="2000" dirty="0"/>
          </a:p>
        </p:txBody>
      </p:sp>
      <p:pic>
        <p:nvPicPr>
          <p:cNvPr id="8" name="Picture 2" descr="https://raw.githubusercontent.com/UoSGamesGroups/first-semester-lvl4-5-group-7/master/Research/Mock-UpMerg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114800"/>
            <a:ext cx="4767871" cy="2681928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7" y="4707352"/>
            <a:ext cx="3477249" cy="1935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19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pic>
        <p:nvPicPr>
          <p:cNvPr id="5" name="lexiconbuildvid (1)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" y="1676400"/>
            <a:ext cx="8839200" cy="3928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82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Buying Mechanic for books.</a:t>
            </a:r>
          </a:p>
          <a:p>
            <a:r>
              <a:rPr lang="en-GB" dirty="0" smtClean="0"/>
              <a:t>Appropriate feedback from customers.</a:t>
            </a:r>
          </a:p>
          <a:p>
            <a:r>
              <a:rPr lang="en-GB" dirty="0" smtClean="0"/>
              <a:t>Lasting customer opinion of the Player.</a:t>
            </a:r>
          </a:p>
          <a:p>
            <a:r>
              <a:rPr lang="en-GB" dirty="0" smtClean="0"/>
              <a:t>Improving bookshop to reward the player.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790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pic>
        <p:nvPicPr>
          <p:cNvPr id="1026" name="Picture 2" descr="E:\Weekly Comm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2971800" cy="2635094"/>
          </a:xfrm>
          <a:prstGeom prst="rect">
            <a:avLst/>
          </a:prstGeom>
          <a:noFill/>
        </p:spPr>
      </p:pic>
      <p:pic>
        <p:nvPicPr>
          <p:cNvPr id="1027" name="Picture 3" descr="E:\Punch C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219200"/>
            <a:ext cx="5562600" cy="3063953"/>
          </a:xfrm>
          <a:prstGeom prst="rect">
            <a:avLst/>
          </a:prstGeom>
          <a:noFill/>
        </p:spPr>
      </p:pic>
      <p:pic>
        <p:nvPicPr>
          <p:cNvPr id="1028" name="Picture 4" descr="E:\Commi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495800"/>
            <a:ext cx="5029200" cy="2038177"/>
          </a:xfrm>
          <a:prstGeom prst="rect">
            <a:avLst/>
          </a:prstGeom>
          <a:noFill/>
        </p:spPr>
      </p:pic>
      <p:pic>
        <p:nvPicPr>
          <p:cNvPr id="1029" name="Picture 5" descr="E:\Issue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21300" y="4724400"/>
            <a:ext cx="3822700" cy="1083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127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Elliot Page: 23 Hours</a:t>
            </a:r>
          </a:p>
          <a:p>
            <a:r>
              <a:rPr lang="en-GB" dirty="0" smtClean="0"/>
              <a:t>Michael Curtis: 17 Hours</a:t>
            </a:r>
          </a:p>
          <a:p>
            <a:r>
              <a:rPr lang="en-GB" dirty="0" smtClean="0"/>
              <a:t>Anastazia Hunt: 20 Hours</a:t>
            </a:r>
          </a:p>
          <a:p>
            <a:r>
              <a:rPr lang="en-GB" dirty="0" smtClean="0"/>
              <a:t>Thomas Barrett: 18 Hours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1028" name="Picture 4" descr="Image result for question 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85" y="1676400"/>
            <a:ext cx="3861229" cy="487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797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86</Words>
  <Application>Microsoft Office PowerPoint</Application>
  <PresentationFormat>On-screen Show (4:3)</PresentationFormat>
  <Paragraphs>21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Lvl 4/5 Group Project Group 7</vt:lpstr>
      <vt:lpstr>Initial Idea</vt:lpstr>
      <vt:lpstr>Progress</vt:lpstr>
      <vt:lpstr>What’s Next?</vt:lpstr>
      <vt:lpstr>Project Management</vt:lpstr>
      <vt:lpstr>Hours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Lvl 4/5 Group Project Group 7</dc:title>
  <dc:creator>Games</dc:creator>
  <cp:lastModifiedBy>Games</cp:lastModifiedBy>
  <cp:revision>24</cp:revision>
  <dcterms:created xsi:type="dcterms:W3CDTF">2006-08-16T00:00:00Z</dcterms:created>
  <dcterms:modified xsi:type="dcterms:W3CDTF">2016-11-16T09:50:01Z</dcterms:modified>
</cp:coreProperties>
</file>