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0" r:id="rId7"/>
    <p:sldId id="261" r:id="rId8"/>
    <p:sldId id="267"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75" d="100"/>
          <a:sy n="75" d="100"/>
        </p:scale>
        <p:origin x="-1704" y="-9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0ECF333-76A1-4F46-A273-98193D797E03}" type="datetimeFigureOut">
              <a:rPr lang="en-GB" smtClean="0"/>
              <a:pPr/>
              <a:t>29/11/2016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593F07-1474-4B33-BFD9-C8987B9669F5}" type="slidenum">
              <a:rPr lang="en-GB" smtClean="0"/>
              <a:pPr/>
              <a:t>‹#›</a:t>
            </a:fld>
            <a:endParaRPr lang="en-GB"/>
          </a:p>
        </p:txBody>
      </p:sp>
    </p:spTree>
    <p:extLst>
      <p:ext uri="{BB962C8B-B14F-4D97-AF65-F5344CB8AC3E}">
        <p14:creationId xmlns:p14="http://schemas.microsoft.com/office/powerpoint/2010/main" xmlns="" val="7101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0ECF333-76A1-4F46-A273-98193D797E03}" type="datetimeFigureOut">
              <a:rPr lang="en-GB" smtClean="0"/>
              <a:pPr/>
              <a:t>29/11/2016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593F07-1474-4B33-BFD9-C8987B9669F5}" type="slidenum">
              <a:rPr lang="en-GB" smtClean="0"/>
              <a:pPr/>
              <a:t>‹#›</a:t>
            </a:fld>
            <a:endParaRPr lang="en-GB"/>
          </a:p>
        </p:txBody>
      </p:sp>
    </p:spTree>
    <p:extLst>
      <p:ext uri="{BB962C8B-B14F-4D97-AF65-F5344CB8AC3E}">
        <p14:creationId xmlns:p14="http://schemas.microsoft.com/office/powerpoint/2010/main" xmlns="" val="349117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0ECF333-76A1-4F46-A273-98193D797E03}" type="datetimeFigureOut">
              <a:rPr lang="en-GB" smtClean="0"/>
              <a:pPr/>
              <a:t>29/11/2016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593F07-1474-4B33-BFD9-C8987B9669F5}" type="slidenum">
              <a:rPr lang="en-GB" smtClean="0"/>
              <a:pPr/>
              <a:t>‹#›</a:t>
            </a:fld>
            <a:endParaRPr lang="en-GB"/>
          </a:p>
        </p:txBody>
      </p:sp>
    </p:spTree>
    <p:extLst>
      <p:ext uri="{BB962C8B-B14F-4D97-AF65-F5344CB8AC3E}">
        <p14:creationId xmlns:p14="http://schemas.microsoft.com/office/powerpoint/2010/main" xmlns="" val="303691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0ECF333-76A1-4F46-A273-98193D797E03}" type="datetimeFigureOut">
              <a:rPr lang="en-GB" smtClean="0"/>
              <a:pPr/>
              <a:t>29/11/2016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593F07-1474-4B33-BFD9-C8987B9669F5}" type="slidenum">
              <a:rPr lang="en-GB" smtClean="0"/>
              <a:pPr/>
              <a:t>‹#›</a:t>
            </a:fld>
            <a:endParaRPr lang="en-GB"/>
          </a:p>
        </p:txBody>
      </p:sp>
    </p:spTree>
    <p:extLst>
      <p:ext uri="{BB962C8B-B14F-4D97-AF65-F5344CB8AC3E}">
        <p14:creationId xmlns:p14="http://schemas.microsoft.com/office/powerpoint/2010/main" xmlns="" val="416619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ECF333-76A1-4F46-A273-98193D797E03}" type="datetimeFigureOut">
              <a:rPr lang="en-GB" smtClean="0"/>
              <a:pPr/>
              <a:t>29/11/2016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593F07-1474-4B33-BFD9-C8987B9669F5}" type="slidenum">
              <a:rPr lang="en-GB" smtClean="0"/>
              <a:pPr/>
              <a:t>‹#›</a:t>
            </a:fld>
            <a:endParaRPr lang="en-GB"/>
          </a:p>
        </p:txBody>
      </p:sp>
    </p:spTree>
    <p:extLst>
      <p:ext uri="{BB962C8B-B14F-4D97-AF65-F5344CB8AC3E}">
        <p14:creationId xmlns:p14="http://schemas.microsoft.com/office/powerpoint/2010/main" xmlns="" val="309258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0ECF333-76A1-4F46-A273-98193D797E03}" type="datetimeFigureOut">
              <a:rPr lang="en-GB" smtClean="0"/>
              <a:pPr/>
              <a:t>29/11/2016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593F07-1474-4B33-BFD9-C8987B9669F5}" type="slidenum">
              <a:rPr lang="en-GB" smtClean="0"/>
              <a:pPr/>
              <a:t>‹#›</a:t>
            </a:fld>
            <a:endParaRPr lang="en-GB"/>
          </a:p>
        </p:txBody>
      </p:sp>
    </p:spTree>
    <p:extLst>
      <p:ext uri="{BB962C8B-B14F-4D97-AF65-F5344CB8AC3E}">
        <p14:creationId xmlns:p14="http://schemas.microsoft.com/office/powerpoint/2010/main" xmlns="" val="296783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0ECF333-76A1-4F46-A273-98193D797E03}" type="datetimeFigureOut">
              <a:rPr lang="en-GB" smtClean="0"/>
              <a:pPr/>
              <a:t>29/11/2016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5593F07-1474-4B33-BFD9-C8987B9669F5}" type="slidenum">
              <a:rPr lang="en-GB" smtClean="0"/>
              <a:pPr/>
              <a:t>‹#›</a:t>
            </a:fld>
            <a:endParaRPr lang="en-GB"/>
          </a:p>
        </p:txBody>
      </p:sp>
    </p:spTree>
    <p:extLst>
      <p:ext uri="{BB962C8B-B14F-4D97-AF65-F5344CB8AC3E}">
        <p14:creationId xmlns:p14="http://schemas.microsoft.com/office/powerpoint/2010/main" xmlns="" val="353753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0ECF333-76A1-4F46-A273-98193D797E03}" type="datetimeFigureOut">
              <a:rPr lang="en-GB" smtClean="0"/>
              <a:pPr/>
              <a:t>29/11/2016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593F07-1474-4B33-BFD9-C8987B9669F5}" type="slidenum">
              <a:rPr lang="en-GB" smtClean="0"/>
              <a:pPr/>
              <a:t>‹#›</a:t>
            </a:fld>
            <a:endParaRPr lang="en-GB"/>
          </a:p>
        </p:txBody>
      </p:sp>
    </p:spTree>
    <p:extLst>
      <p:ext uri="{BB962C8B-B14F-4D97-AF65-F5344CB8AC3E}">
        <p14:creationId xmlns:p14="http://schemas.microsoft.com/office/powerpoint/2010/main" xmlns="" val="183481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CF333-76A1-4F46-A273-98193D797E03}" type="datetimeFigureOut">
              <a:rPr lang="en-GB" smtClean="0"/>
              <a:pPr/>
              <a:t>29/11/2016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5593F07-1474-4B33-BFD9-C8987B9669F5}" type="slidenum">
              <a:rPr lang="en-GB" smtClean="0"/>
              <a:pPr/>
              <a:t>‹#›</a:t>
            </a:fld>
            <a:endParaRPr lang="en-GB"/>
          </a:p>
        </p:txBody>
      </p:sp>
    </p:spTree>
    <p:extLst>
      <p:ext uri="{BB962C8B-B14F-4D97-AF65-F5344CB8AC3E}">
        <p14:creationId xmlns:p14="http://schemas.microsoft.com/office/powerpoint/2010/main" xmlns="" val="47849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ECF333-76A1-4F46-A273-98193D797E03}" type="datetimeFigureOut">
              <a:rPr lang="en-GB" smtClean="0"/>
              <a:pPr/>
              <a:t>29/11/2016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593F07-1474-4B33-BFD9-C8987B9669F5}" type="slidenum">
              <a:rPr lang="en-GB" smtClean="0"/>
              <a:pPr/>
              <a:t>‹#›</a:t>
            </a:fld>
            <a:endParaRPr lang="en-GB"/>
          </a:p>
        </p:txBody>
      </p:sp>
    </p:spTree>
    <p:extLst>
      <p:ext uri="{BB962C8B-B14F-4D97-AF65-F5344CB8AC3E}">
        <p14:creationId xmlns:p14="http://schemas.microsoft.com/office/powerpoint/2010/main" xmlns="" val="35328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ECF333-76A1-4F46-A273-98193D797E03}" type="datetimeFigureOut">
              <a:rPr lang="en-GB" smtClean="0"/>
              <a:pPr/>
              <a:t>29/11/2016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593F07-1474-4B33-BFD9-C8987B9669F5}" type="slidenum">
              <a:rPr lang="en-GB" smtClean="0"/>
              <a:pPr/>
              <a:t>‹#›</a:t>
            </a:fld>
            <a:endParaRPr lang="en-GB"/>
          </a:p>
        </p:txBody>
      </p:sp>
    </p:spTree>
    <p:extLst>
      <p:ext uri="{BB962C8B-B14F-4D97-AF65-F5344CB8AC3E}">
        <p14:creationId xmlns:p14="http://schemas.microsoft.com/office/powerpoint/2010/main" xmlns="" val="178826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CF333-76A1-4F46-A273-98193D797E03}" type="datetimeFigureOut">
              <a:rPr lang="en-GB" smtClean="0"/>
              <a:pPr/>
              <a:t>29/11/2016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93F07-1474-4B33-BFD9-C8987B9669F5}" type="slidenum">
              <a:rPr lang="en-GB" smtClean="0"/>
              <a:pPr/>
              <a:t>‹#›</a:t>
            </a:fld>
            <a:endParaRPr lang="en-GB"/>
          </a:p>
        </p:txBody>
      </p:sp>
    </p:spTree>
    <p:extLst>
      <p:ext uri="{BB962C8B-B14F-4D97-AF65-F5344CB8AC3E}">
        <p14:creationId xmlns:p14="http://schemas.microsoft.com/office/powerpoint/2010/main" xmlns="" val="966816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C:\Users\Games\Downloads\Sitcom%20laughing%20%231.mp3" TargetMode="External"/><Relationship Id="rId1" Type="http://schemas.openxmlformats.org/officeDocument/2006/relationships/audio" Target="file:///C:\Users\Games\Downloads\Theme%20from%20Psycho%20(1960)%20-%20Shower%20Scene%20HQ.mp3"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Customer Feedback</a:t>
            </a:r>
            <a:endParaRPr lang="en-GB" dirty="0"/>
          </a:p>
        </p:txBody>
      </p:sp>
    </p:spTree>
    <p:extLst>
      <p:ext uri="{BB962C8B-B14F-4D97-AF65-F5344CB8AC3E}">
        <p14:creationId xmlns:p14="http://schemas.microsoft.com/office/powerpoint/2010/main" xmlns="" val="337781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Emotes</a:t>
            </a:r>
            <a:endParaRPr lang="en-GB" dirty="0"/>
          </a:p>
        </p:txBody>
      </p:sp>
      <p:sp>
        <p:nvSpPr>
          <p:cNvPr id="3" name="Content Placeholder 2"/>
          <p:cNvSpPr>
            <a:spLocks noGrp="1"/>
          </p:cNvSpPr>
          <p:nvPr>
            <p:ph idx="1"/>
          </p:nvPr>
        </p:nvSpPr>
        <p:spPr/>
        <p:txBody>
          <a:bodyPr/>
          <a:lstStyle/>
          <a:p>
            <a:r>
              <a:rPr lang="en-GB" dirty="0" smtClean="0"/>
              <a:t>This method of customer feedback is to use stylised emotes that the player will learn to associate with different books.</a:t>
            </a:r>
          </a:p>
          <a:p>
            <a:endParaRPr lang="en-GB" dirty="0" smtClean="0"/>
          </a:p>
          <a:p>
            <a:r>
              <a:rPr lang="en-GB" dirty="0" smtClean="0"/>
              <a:t>Pro’s</a:t>
            </a:r>
            <a:br>
              <a:rPr lang="en-GB" dirty="0" smtClean="0"/>
            </a:br>
            <a:r>
              <a:rPr lang="en-GB" dirty="0" smtClean="0"/>
              <a:t>Easy to see</a:t>
            </a:r>
            <a:br>
              <a:rPr lang="en-GB" dirty="0" smtClean="0"/>
            </a:br>
            <a:r>
              <a:rPr lang="en-GB" dirty="0" smtClean="0"/>
              <a:t>Once the player starts recognising the emotes and patterns they will find it easier to know what the customers want which is why the game will cause adronitis as at first they will have to learn what they mean slowly and with limited success and later on they will understand them and be more successful at the game.</a:t>
            </a:r>
            <a:endParaRPr lang="en-GB" dirty="0"/>
          </a:p>
        </p:txBody>
      </p:sp>
    </p:spTree>
    <p:extLst>
      <p:ext uri="{BB962C8B-B14F-4D97-AF65-F5344CB8AC3E}">
        <p14:creationId xmlns:p14="http://schemas.microsoft.com/office/powerpoint/2010/main" xmlns="" val="3423673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Emotes</a:t>
            </a:r>
            <a:endParaRPr lang="en-GB" dirty="0"/>
          </a:p>
        </p:txBody>
      </p:sp>
      <p:sp>
        <p:nvSpPr>
          <p:cNvPr id="3" name="Content Placeholder 2"/>
          <p:cNvSpPr>
            <a:spLocks noGrp="1"/>
          </p:cNvSpPr>
          <p:nvPr>
            <p:ph idx="1"/>
          </p:nvPr>
        </p:nvSpPr>
        <p:spPr/>
        <p:txBody>
          <a:bodyPr/>
          <a:lstStyle/>
          <a:p>
            <a:r>
              <a:rPr lang="en-GB" dirty="0" smtClean="0"/>
              <a:t>Con’s</a:t>
            </a:r>
            <a:r>
              <a:rPr lang="en-GB" dirty="0"/>
              <a:t/>
            </a:r>
            <a:br>
              <a:rPr lang="en-GB" dirty="0"/>
            </a:br>
            <a:r>
              <a:rPr lang="en-GB" dirty="0" smtClean="0"/>
              <a:t>Development time (Designing and drawing the emotes).</a:t>
            </a:r>
            <a:r>
              <a:rPr lang="en-GB" dirty="0" smtClean="0"/>
              <a:t/>
            </a:r>
            <a:br>
              <a:rPr lang="en-GB" dirty="0" smtClean="0"/>
            </a:br>
            <a:r>
              <a:rPr lang="en-GB" dirty="0" smtClean="0"/>
              <a:t>Getting the player to know what they mean from the beginning is likely either going to be far too easy or far too hard for beginners.</a:t>
            </a:r>
            <a:br>
              <a:rPr lang="en-GB" dirty="0" smtClean="0"/>
            </a:br>
            <a:r>
              <a:rPr lang="en-GB" dirty="0" smtClean="0"/>
              <a:t>Once the players know what the emotes mean it will start becoming too easy as it will become very difficult to change the complexity of customer interaction once they are in place as it would require a new set of emotes that would need to be learned, this would also harm adronitis as players would never fully learn customer behaviour if the emotes updated too much.</a:t>
            </a:r>
          </a:p>
        </p:txBody>
      </p:sp>
    </p:spTree>
    <p:extLst>
      <p:ext uri="{BB962C8B-B14F-4D97-AF65-F5344CB8AC3E}">
        <p14:creationId xmlns:p14="http://schemas.microsoft.com/office/powerpoint/2010/main" xmlns="" val="3423673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Emotes</a:t>
            </a:r>
            <a:endParaRPr lang="en-GB" dirty="0"/>
          </a:p>
        </p:txBody>
      </p:sp>
      <p:sp>
        <p:nvSpPr>
          <p:cNvPr id="3" name="Content Placeholder 2"/>
          <p:cNvSpPr>
            <a:spLocks noGrp="1"/>
          </p:cNvSpPr>
          <p:nvPr>
            <p:ph idx="1"/>
          </p:nvPr>
        </p:nvSpPr>
        <p:spPr/>
        <p:txBody>
          <a:bodyPr/>
          <a:lstStyle/>
          <a:p>
            <a:r>
              <a:rPr lang="en-GB" dirty="0" smtClean="0"/>
              <a:t>Conclusion</a:t>
            </a:r>
            <a:br>
              <a:rPr lang="en-GB" dirty="0" smtClean="0"/>
            </a:br>
            <a:r>
              <a:rPr lang="en-GB" dirty="0" smtClean="0"/>
              <a:t>Although an emote system would be the best to quickly show the customer interaction the design and art costs of this method will be considerable.</a:t>
            </a:r>
            <a:br>
              <a:rPr lang="en-GB" dirty="0" smtClean="0"/>
            </a:br>
            <a:r>
              <a:rPr lang="en-GB" dirty="0" smtClean="0"/>
              <a:t>I am also skeptical that an emote system is flexible enough to meet the needs of the brief as they will either be too easy or too hard in the beginning and will quickly become obsolete if the player stays with the game long enough to know at a glance what they mean.</a:t>
            </a:r>
          </a:p>
        </p:txBody>
      </p:sp>
    </p:spTree>
    <p:extLst>
      <p:ext uri="{BB962C8B-B14F-4D97-AF65-F5344CB8AC3E}">
        <p14:creationId xmlns:p14="http://schemas.microsoft.com/office/powerpoint/2010/main" xmlns="" val="342367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Sound</a:t>
            </a:r>
            <a:endParaRPr lang="en-GB" dirty="0"/>
          </a:p>
        </p:txBody>
      </p:sp>
      <p:sp>
        <p:nvSpPr>
          <p:cNvPr id="3" name="Content Placeholder 2"/>
          <p:cNvSpPr>
            <a:spLocks noGrp="1"/>
          </p:cNvSpPr>
          <p:nvPr>
            <p:ph idx="1"/>
          </p:nvPr>
        </p:nvSpPr>
        <p:spPr/>
        <p:txBody>
          <a:bodyPr/>
          <a:lstStyle/>
          <a:p>
            <a:r>
              <a:rPr lang="en-GB" dirty="0" smtClean="0"/>
              <a:t>With this option the characters will emit sound effects to signal what they want.</a:t>
            </a:r>
          </a:p>
          <a:p>
            <a:r>
              <a:rPr lang="en-GB" dirty="0" smtClean="0"/>
              <a:t>Pro’s</a:t>
            </a:r>
            <a:br>
              <a:rPr lang="en-GB" dirty="0" smtClean="0"/>
            </a:br>
            <a:r>
              <a:rPr lang="en-GB" dirty="0" smtClean="0"/>
              <a:t>Easy to implement</a:t>
            </a:r>
            <a:br>
              <a:rPr lang="en-GB" dirty="0" smtClean="0"/>
            </a:br>
            <a:r>
              <a:rPr lang="en-GB" dirty="0" smtClean="0"/>
              <a:t>Quick to produce</a:t>
            </a:r>
            <a:br>
              <a:rPr lang="en-GB" dirty="0" smtClean="0"/>
            </a:br>
            <a:r>
              <a:rPr lang="en-GB" dirty="0" smtClean="0"/>
              <a:t>Players will not struggle too much to find the answer immediately.</a:t>
            </a:r>
            <a:endParaRPr lang="en-GB" dirty="0"/>
          </a:p>
        </p:txBody>
      </p:sp>
    </p:spTree>
    <p:extLst>
      <p:ext uri="{BB962C8B-B14F-4D97-AF65-F5344CB8AC3E}">
        <p14:creationId xmlns:p14="http://schemas.microsoft.com/office/powerpoint/2010/main" xmlns="" val="369959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Sound</a:t>
            </a:r>
            <a:endParaRPr lang="en-GB" dirty="0"/>
          </a:p>
        </p:txBody>
      </p:sp>
      <p:sp>
        <p:nvSpPr>
          <p:cNvPr id="3" name="Content Placeholder 2"/>
          <p:cNvSpPr>
            <a:spLocks noGrp="1"/>
          </p:cNvSpPr>
          <p:nvPr>
            <p:ph idx="1"/>
          </p:nvPr>
        </p:nvSpPr>
        <p:spPr/>
        <p:txBody>
          <a:bodyPr/>
          <a:lstStyle/>
          <a:p>
            <a:r>
              <a:rPr lang="en-GB" dirty="0" smtClean="0"/>
              <a:t>Con’s</a:t>
            </a:r>
            <a:br>
              <a:rPr lang="en-GB" dirty="0" smtClean="0"/>
            </a:br>
            <a:r>
              <a:rPr lang="en-GB" dirty="0" smtClean="0"/>
              <a:t>Too easy for players once they know the sounds.</a:t>
            </a:r>
            <a:br>
              <a:rPr lang="en-GB" dirty="0" smtClean="0"/>
            </a:br>
            <a:r>
              <a:rPr lang="en-GB" dirty="0" smtClean="0"/>
              <a:t>Mobile players unlikely to use sound</a:t>
            </a:r>
            <a:br>
              <a:rPr lang="en-GB" dirty="0" smtClean="0"/>
            </a:br>
            <a:r>
              <a:rPr lang="en-GB" dirty="0" smtClean="0"/>
              <a:t>Doesn’t particularly sell </a:t>
            </a:r>
            <a:r>
              <a:rPr lang="en-GB" dirty="0" err="1" smtClean="0"/>
              <a:t>adronitis</a:t>
            </a:r>
            <a:endParaRPr lang="en-GB" dirty="0" smtClean="0"/>
          </a:p>
        </p:txBody>
      </p:sp>
    </p:spTree>
    <p:extLst>
      <p:ext uri="{BB962C8B-B14F-4D97-AF65-F5344CB8AC3E}">
        <p14:creationId xmlns:p14="http://schemas.microsoft.com/office/powerpoint/2010/main" xmlns="" val="96441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Sound</a:t>
            </a:r>
            <a:endParaRPr lang="en-GB" dirty="0"/>
          </a:p>
        </p:txBody>
      </p:sp>
      <p:sp>
        <p:nvSpPr>
          <p:cNvPr id="3" name="Content Placeholder 2"/>
          <p:cNvSpPr>
            <a:spLocks noGrp="1"/>
          </p:cNvSpPr>
          <p:nvPr>
            <p:ph idx="1"/>
          </p:nvPr>
        </p:nvSpPr>
        <p:spPr/>
        <p:txBody>
          <a:bodyPr/>
          <a:lstStyle/>
          <a:p>
            <a:r>
              <a:rPr lang="en-GB" dirty="0" smtClean="0"/>
              <a:t>Example</a:t>
            </a:r>
          </a:p>
          <a:p>
            <a:endParaRPr lang="en-GB" dirty="0" smtClean="0"/>
          </a:p>
          <a:p>
            <a:r>
              <a:rPr lang="en-GB" dirty="0" smtClean="0"/>
              <a:t>Customer wants a horror book</a:t>
            </a:r>
            <a:br>
              <a:rPr lang="en-GB" dirty="0" smtClean="0"/>
            </a:br>
            <a:r>
              <a:rPr lang="en-GB" dirty="0" smtClean="0"/>
              <a:t>Play Psycho Shower Music</a:t>
            </a:r>
          </a:p>
          <a:p>
            <a:endParaRPr lang="en-GB" dirty="0" smtClean="0"/>
          </a:p>
          <a:p>
            <a:r>
              <a:rPr lang="en-GB" dirty="0" smtClean="0"/>
              <a:t>Customer Wants comedy book</a:t>
            </a:r>
            <a:br>
              <a:rPr lang="en-GB" dirty="0" smtClean="0"/>
            </a:br>
            <a:r>
              <a:rPr lang="en-GB" dirty="0" smtClean="0"/>
              <a:t>Play Laugh Track</a:t>
            </a:r>
            <a:endParaRPr lang="en-GB" dirty="0" smtClean="0"/>
          </a:p>
        </p:txBody>
      </p:sp>
      <p:pic>
        <p:nvPicPr>
          <p:cNvPr id="4" name="Theme from Psycho (1960) - Shower Scene HQ.mp3">
            <a:hlinkClick r:id="" action="ppaction://media"/>
          </p:cNvPr>
          <p:cNvPicPr>
            <a:picLocks noRot="1" noChangeAspect="1"/>
          </p:cNvPicPr>
          <p:nvPr>
            <a:audioFile r:link="rId1"/>
          </p:nvPr>
        </p:nvPicPr>
        <p:blipFill>
          <a:blip r:embed="rId4" cstate="print"/>
          <a:stretch>
            <a:fillRect/>
          </a:stretch>
        </p:blipFill>
        <p:spPr>
          <a:xfrm>
            <a:off x="6489700" y="2425700"/>
            <a:ext cx="1600200" cy="1600200"/>
          </a:xfrm>
          <a:prstGeom prst="rect">
            <a:avLst/>
          </a:prstGeom>
        </p:spPr>
      </p:pic>
      <p:pic>
        <p:nvPicPr>
          <p:cNvPr id="5" name="Sitcom laughing #1.mp3">
            <a:hlinkClick r:id="" action="ppaction://media"/>
          </p:cNvPr>
          <p:cNvPicPr>
            <a:picLocks noRot="1" noChangeAspect="1"/>
          </p:cNvPicPr>
          <p:nvPr>
            <a:audioFile r:link="rId2"/>
          </p:nvPr>
        </p:nvPicPr>
        <p:blipFill>
          <a:blip r:embed="rId5" cstate="print"/>
          <a:stretch>
            <a:fillRect/>
          </a:stretch>
        </p:blipFill>
        <p:spPr>
          <a:xfrm>
            <a:off x="6667500" y="4343400"/>
            <a:ext cx="1143000" cy="1143000"/>
          </a:xfrm>
          <a:prstGeom prst="rect">
            <a:avLst/>
          </a:prstGeom>
        </p:spPr>
      </p:pic>
    </p:spTree>
    <p:extLst>
      <p:ext uri="{BB962C8B-B14F-4D97-AF65-F5344CB8AC3E}">
        <p14:creationId xmlns:p14="http://schemas.microsoft.com/office/powerpoint/2010/main" xmlns="" val="9644163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64934" fill="hold"/>
                                        <p:tgtEl>
                                          <p:spTgt spid="4"/>
                                        </p:tgtEl>
                                      </p:cBhvr>
                                    </p:cmd>
                                  </p:childTnLst>
                                </p:cTn>
                              </p:par>
                            </p:childTnLst>
                          </p:cTn>
                        </p:par>
                      </p:childTnLst>
                    </p:cTn>
                  </p:par>
                </p:childTnLst>
              </p:cTn>
              <p:nextCondLst>
                <p:cond evt="onClick" delay="0">
                  <p:tgtEl>
                    <p:spTgt spid="4"/>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7556" fill="hold"/>
                                        <p:tgtEl>
                                          <p:spTgt spid="5"/>
                                        </p:tgtEl>
                                      </p:cBhvr>
                                    </p:cmd>
                                  </p:childTnLst>
                                </p:cTn>
                              </p:par>
                            </p:childTnLst>
                          </p:cTn>
                        </p:par>
                      </p:childTnLst>
                    </p:cTn>
                  </p:par>
                </p:childTnLst>
              </p:cTn>
              <p:nextCondLst>
                <p:cond evt="onClick" delay="0">
                  <p:tgtEl>
                    <p:spTgt spid="5"/>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Sound</a:t>
            </a:r>
            <a:endParaRPr lang="en-GB" dirty="0"/>
          </a:p>
        </p:txBody>
      </p:sp>
      <p:sp>
        <p:nvSpPr>
          <p:cNvPr id="3" name="Content Placeholder 2"/>
          <p:cNvSpPr>
            <a:spLocks noGrp="1"/>
          </p:cNvSpPr>
          <p:nvPr>
            <p:ph idx="1"/>
          </p:nvPr>
        </p:nvSpPr>
        <p:spPr/>
        <p:txBody>
          <a:bodyPr/>
          <a:lstStyle/>
          <a:p>
            <a:r>
              <a:rPr lang="en-GB" dirty="0" smtClean="0"/>
              <a:t>Conclusion</a:t>
            </a:r>
            <a:br>
              <a:rPr lang="en-GB" dirty="0" smtClean="0"/>
            </a:br>
            <a:r>
              <a:rPr lang="en-GB" dirty="0" smtClean="0"/>
              <a:t>Although sound could be used to reinforce another method of customer feedback on its own it does not really fit our brief of using </a:t>
            </a:r>
            <a:r>
              <a:rPr lang="en-GB" dirty="0" smtClean="0"/>
              <a:t>A</a:t>
            </a:r>
            <a:r>
              <a:rPr lang="en-GB" dirty="0" smtClean="0"/>
              <a:t>dronitis </a:t>
            </a:r>
            <a:r>
              <a:rPr lang="en-GB" dirty="0" smtClean="0"/>
              <a:t>and most players will not even listen to the sound so it will not be usable on its own.</a:t>
            </a:r>
            <a:endParaRPr lang="en-GB" dirty="0"/>
          </a:p>
        </p:txBody>
      </p:sp>
    </p:spTree>
    <p:extLst>
      <p:ext uri="{BB962C8B-B14F-4D97-AF65-F5344CB8AC3E}">
        <p14:creationId xmlns:p14="http://schemas.microsoft.com/office/powerpoint/2010/main" xmlns="" val="4112895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Text/Riddles</a:t>
            </a:r>
            <a:endParaRPr lang="en-GB" dirty="0"/>
          </a:p>
        </p:txBody>
      </p:sp>
      <p:sp>
        <p:nvSpPr>
          <p:cNvPr id="3" name="Content Placeholder 2"/>
          <p:cNvSpPr>
            <a:spLocks noGrp="1"/>
          </p:cNvSpPr>
          <p:nvPr>
            <p:ph idx="1"/>
          </p:nvPr>
        </p:nvSpPr>
        <p:spPr/>
        <p:txBody>
          <a:bodyPr/>
          <a:lstStyle/>
          <a:p>
            <a:r>
              <a:rPr lang="en-GB" dirty="0" smtClean="0"/>
              <a:t>This method of customer </a:t>
            </a:r>
            <a:r>
              <a:rPr lang="en-GB" dirty="0" smtClean="0"/>
              <a:t>feedback is simply to use text to convey hints/riddles to the player that they need to decipher to understand which book the customer wants to buy.</a:t>
            </a:r>
          </a:p>
          <a:p>
            <a:endParaRPr lang="en-GB" dirty="0" smtClean="0"/>
          </a:p>
          <a:p>
            <a:r>
              <a:rPr lang="en-GB" dirty="0" smtClean="0"/>
              <a:t>Pro’s</a:t>
            </a:r>
            <a:br>
              <a:rPr lang="en-GB" dirty="0" smtClean="0"/>
            </a:br>
            <a:r>
              <a:rPr lang="en-GB" dirty="0" smtClean="0"/>
              <a:t>Easy to implement into the game.</a:t>
            </a:r>
            <a:br>
              <a:rPr lang="en-GB" dirty="0" smtClean="0"/>
            </a:br>
            <a:r>
              <a:rPr lang="en-GB" dirty="0" smtClean="0"/>
              <a:t>The level of complexity involved in the feedback can be tailored to the level of difficulty. </a:t>
            </a:r>
            <a:br>
              <a:rPr lang="en-GB" dirty="0" smtClean="0"/>
            </a:br>
            <a:r>
              <a:rPr lang="en-GB" dirty="0" smtClean="0"/>
              <a:t>The text can change at different points in the game.</a:t>
            </a:r>
            <a:endParaRPr lang="en-GB" dirty="0"/>
          </a:p>
        </p:txBody>
      </p:sp>
    </p:spTree>
    <p:extLst>
      <p:ext uri="{BB962C8B-B14F-4D97-AF65-F5344CB8AC3E}">
        <p14:creationId xmlns:p14="http://schemas.microsoft.com/office/powerpoint/2010/main" xmlns="" val="342367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Text/Riddles</a:t>
            </a:r>
            <a:endParaRPr lang="en-GB" dirty="0"/>
          </a:p>
        </p:txBody>
      </p:sp>
      <p:sp>
        <p:nvSpPr>
          <p:cNvPr id="3" name="Content Placeholder 2"/>
          <p:cNvSpPr>
            <a:spLocks noGrp="1"/>
          </p:cNvSpPr>
          <p:nvPr>
            <p:ph idx="1"/>
          </p:nvPr>
        </p:nvSpPr>
        <p:spPr/>
        <p:txBody>
          <a:bodyPr/>
          <a:lstStyle/>
          <a:p>
            <a:r>
              <a:rPr lang="en-GB" dirty="0" smtClean="0"/>
              <a:t>Con’s</a:t>
            </a:r>
            <a:br>
              <a:rPr lang="en-GB" dirty="0" smtClean="0"/>
            </a:br>
            <a:r>
              <a:rPr lang="en-GB" dirty="0" smtClean="0"/>
              <a:t>Time will need to be taken to write the text</a:t>
            </a:r>
            <a:br>
              <a:rPr lang="en-GB" dirty="0" smtClean="0"/>
            </a:br>
            <a:r>
              <a:rPr lang="en-GB" dirty="0" smtClean="0"/>
              <a:t>On a mobile screen the text may be too small to read</a:t>
            </a:r>
            <a:br>
              <a:rPr lang="en-GB" dirty="0" smtClean="0"/>
            </a:br>
            <a:r>
              <a:rPr lang="en-GB" dirty="0" smtClean="0"/>
              <a:t>Long sentences will bore the player</a:t>
            </a:r>
            <a:endParaRPr lang="en-GB" dirty="0"/>
          </a:p>
        </p:txBody>
      </p:sp>
    </p:spTree>
    <p:extLst>
      <p:ext uri="{BB962C8B-B14F-4D97-AF65-F5344CB8AC3E}">
        <p14:creationId xmlns:p14="http://schemas.microsoft.com/office/powerpoint/2010/main" xmlns="" val="3423673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Text/Riddles</a:t>
            </a:r>
            <a:endParaRPr lang="en-GB" dirty="0"/>
          </a:p>
        </p:txBody>
      </p:sp>
      <p:sp>
        <p:nvSpPr>
          <p:cNvPr id="3" name="Content Placeholder 2"/>
          <p:cNvSpPr>
            <a:spLocks noGrp="1"/>
          </p:cNvSpPr>
          <p:nvPr>
            <p:ph idx="1"/>
          </p:nvPr>
        </p:nvSpPr>
        <p:spPr/>
        <p:txBody>
          <a:bodyPr/>
          <a:lstStyle/>
          <a:p>
            <a:r>
              <a:rPr lang="en-GB" dirty="0" smtClean="0"/>
              <a:t>Example</a:t>
            </a:r>
          </a:p>
          <a:p>
            <a:endParaRPr lang="en-GB" dirty="0" smtClean="0"/>
          </a:p>
          <a:p>
            <a:r>
              <a:rPr lang="en-GB" dirty="0" smtClean="0"/>
              <a:t>Customer wants horror book</a:t>
            </a:r>
            <a:br>
              <a:rPr lang="en-GB" dirty="0" smtClean="0"/>
            </a:br>
            <a:r>
              <a:rPr lang="en-GB" dirty="0" smtClean="0"/>
              <a:t>Fear, uncomfortable, scared</a:t>
            </a:r>
          </a:p>
          <a:p>
            <a:endParaRPr lang="en-GB" dirty="0" smtClean="0"/>
          </a:p>
          <a:p>
            <a:r>
              <a:rPr lang="en-GB" dirty="0" smtClean="0"/>
              <a:t>Customer wants a comedy</a:t>
            </a:r>
            <a:br>
              <a:rPr lang="en-GB" dirty="0" smtClean="0"/>
            </a:br>
            <a:r>
              <a:rPr lang="en-GB" dirty="0" smtClean="0"/>
              <a:t>Light-Hearted, amused, Joyful</a:t>
            </a:r>
            <a:endParaRPr lang="en-GB" dirty="0"/>
          </a:p>
        </p:txBody>
      </p:sp>
    </p:spTree>
    <p:extLst>
      <p:ext uri="{BB962C8B-B14F-4D97-AF65-F5344CB8AC3E}">
        <p14:creationId xmlns:p14="http://schemas.microsoft.com/office/powerpoint/2010/main" xmlns="" val="342367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Text/Riddles</a:t>
            </a:r>
            <a:endParaRPr lang="en-GB" dirty="0"/>
          </a:p>
        </p:txBody>
      </p:sp>
      <p:sp>
        <p:nvSpPr>
          <p:cNvPr id="3" name="Content Placeholder 2"/>
          <p:cNvSpPr>
            <a:spLocks noGrp="1"/>
          </p:cNvSpPr>
          <p:nvPr>
            <p:ph idx="1"/>
          </p:nvPr>
        </p:nvSpPr>
        <p:spPr/>
        <p:txBody>
          <a:bodyPr/>
          <a:lstStyle/>
          <a:p>
            <a:r>
              <a:rPr lang="en-GB" dirty="0" smtClean="0"/>
              <a:t>Conclusion</a:t>
            </a:r>
            <a:br>
              <a:rPr lang="en-GB" dirty="0" smtClean="0"/>
            </a:br>
            <a:r>
              <a:rPr lang="en-GB" dirty="0" smtClean="0"/>
              <a:t>There are a lot of design benefits to this approach that can be covered with this option as the text can be made more or less difficulty fairly easily. However due to the small text size that can be supported on the screen and players not wanting to read a lot of text the text will need to be short.</a:t>
            </a:r>
          </a:p>
          <a:p>
            <a:endParaRPr lang="en-GB" dirty="0" smtClean="0"/>
          </a:p>
          <a:p>
            <a:r>
              <a:rPr lang="en-GB" dirty="0" smtClean="0"/>
              <a:t>Perhaps a short sentence broken up. Or better yet indiviudal words that could convey the message of </a:t>
            </a:r>
            <a:r>
              <a:rPr lang="en-GB" dirty="0" smtClean="0"/>
              <a:t>the </a:t>
            </a:r>
            <a:r>
              <a:rPr lang="en-GB" dirty="0" smtClean="0"/>
              <a:t>customer vaguely</a:t>
            </a:r>
            <a:r>
              <a:rPr lang="en-GB" dirty="0" smtClean="0"/>
              <a:t>. </a:t>
            </a:r>
            <a:endParaRPr lang="en-GB" dirty="0"/>
          </a:p>
        </p:txBody>
      </p:sp>
    </p:spTree>
    <p:extLst>
      <p:ext uri="{BB962C8B-B14F-4D97-AF65-F5344CB8AC3E}">
        <p14:creationId xmlns:p14="http://schemas.microsoft.com/office/powerpoint/2010/main" xmlns="" val="3423673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100</Words>
  <Application>Microsoft Office PowerPoint</Application>
  <PresentationFormat>Custom</PresentationFormat>
  <Paragraphs>38</Paragraphs>
  <Slides>12</Slides>
  <Notes>0</Notes>
  <HiddenSlides>0</HiddenSlides>
  <MMClips>2</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Customer Feedback</vt:lpstr>
      <vt:lpstr>Sound</vt:lpstr>
      <vt:lpstr>Sound</vt:lpstr>
      <vt:lpstr>Sound</vt:lpstr>
      <vt:lpstr>Sound</vt:lpstr>
      <vt:lpstr>Text/Riddles</vt:lpstr>
      <vt:lpstr>Text/Riddles</vt:lpstr>
      <vt:lpstr>Text/Riddles</vt:lpstr>
      <vt:lpstr>Text/Riddles</vt:lpstr>
      <vt:lpstr>Emotes</vt:lpstr>
      <vt:lpstr>Emotes</vt:lpstr>
      <vt:lpstr>Emotes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Feedback</dc:title>
  <dc:creator>Games</dc:creator>
  <cp:lastModifiedBy>Games</cp:lastModifiedBy>
  <cp:revision>28</cp:revision>
  <dcterms:created xsi:type="dcterms:W3CDTF">2016-11-28T20:09:52Z</dcterms:created>
  <dcterms:modified xsi:type="dcterms:W3CDTF">2016-11-29T20:49:58Z</dcterms:modified>
</cp:coreProperties>
</file>