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0" r:id="rId4"/>
    <p:sldId id="264" r:id="rId5"/>
    <p:sldId id="261" r:id="rId6"/>
    <p:sldId id="265" r:id="rId7"/>
    <p:sldId id="258" r:id="rId8"/>
    <p:sldId id="266" r:id="rId9"/>
    <p:sldId id="267" r:id="rId10"/>
    <p:sldId id="27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>
        <p:scale>
          <a:sx n="66" d="100"/>
          <a:sy n="66" d="100"/>
        </p:scale>
        <p:origin x="-1014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CFDE-F906-4973-967C-D71E2319273B}" type="datetimeFigureOut">
              <a:rPr lang="en-GB" smtClean="0"/>
              <a:pPr/>
              <a:t>13/12/2016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6523-81FB-4E21-9DF1-70974429DF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763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mes\Videos\LexiconFinalBuildVid.wm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Lvl 4/5 Group Project</a:t>
            </a:r>
            <a:br>
              <a:rPr lang="en-GB" dirty="0" smtClean="0"/>
            </a:br>
            <a:r>
              <a:rPr lang="en-GB" dirty="0" smtClean="0"/>
              <a:t>Group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Elliot Page, Michael Curtis, Thomas Barrett, Anastazia Hunt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pic>
        <p:nvPicPr>
          <p:cNvPr id="5122" name="Picture 2" descr="E:\Second Year Assignments\Group Project\Powerpoints\Presentation 3\Commits by Wee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59242"/>
            <a:ext cx="3657600" cy="2498757"/>
          </a:xfrm>
          <a:prstGeom prst="rect">
            <a:avLst/>
          </a:prstGeom>
          <a:noFill/>
        </p:spPr>
      </p:pic>
      <p:pic>
        <p:nvPicPr>
          <p:cNvPr id="5123" name="Picture 3" descr="E:\Second Year Assignments\Group Project\Powerpoints\Presentation 3\Commit Graph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1255" y="1219200"/>
            <a:ext cx="6242745" cy="38938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Communicating about task completion mid week rather than at the beginnings and ends of sprints.</a:t>
            </a:r>
            <a:endParaRPr lang="en-GB" dirty="0"/>
          </a:p>
          <a:p>
            <a:r>
              <a:rPr lang="en-GB" dirty="0" smtClean="0"/>
              <a:t>Explore every element of our game design fully before beginning production. (External Logic)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Lexicon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Demographic – Females Aged 18-24</a:t>
            </a:r>
          </a:p>
          <a:p>
            <a:endParaRPr lang="en-GB" dirty="0" smtClean="0"/>
          </a:p>
          <a:p>
            <a:r>
              <a:rPr lang="en-GB" dirty="0" smtClean="0"/>
              <a:t>Platform – Mobile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Vellichor</a:t>
            </a:r>
            <a:endParaRPr lang="en-GB" dirty="0"/>
          </a:p>
        </p:txBody>
      </p:sp>
      <p:pic>
        <p:nvPicPr>
          <p:cNvPr id="1026" name="Picture 2" descr="C:\Users\Games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8624"/>
            <a:ext cx="8213175" cy="5789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Vellichor</a:t>
            </a:r>
            <a:endParaRPr lang="en-GB" dirty="0"/>
          </a:p>
        </p:txBody>
      </p:sp>
      <p:pic>
        <p:nvPicPr>
          <p:cNvPr id="1026" name="Picture 2" descr="E:\Second Year Assignments\Scripting\Assignment 1b The Completed 2D Game\Assets\Sprites\Bookcas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2438400" cy="2438400"/>
          </a:xfrm>
          <a:prstGeom prst="rect">
            <a:avLst/>
          </a:prstGeom>
          <a:noFill/>
        </p:spPr>
      </p:pic>
      <p:pic>
        <p:nvPicPr>
          <p:cNvPr id="1027" name="Picture 3" descr="E:\Second Year Assignments\Scripting\Assignment 1b The Completed 2D Game\Assets\Sprites\Dia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810000"/>
            <a:ext cx="2438400" cy="2438400"/>
          </a:xfrm>
          <a:prstGeom prst="rect">
            <a:avLst/>
          </a:prstGeom>
          <a:noFill/>
        </p:spPr>
      </p:pic>
      <p:pic>
        <p:nvPicPr>
          <p:cNvPr id="1028" name="Picture 4" descr="E:\Second Year Assignments\Scripting\Assignment 1b The Completed 2D Game\Assets\Sprites\Do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9525"/>
            <a:ext cx="3038475" cy="3038475"/>
          </a:xfrm>
          <a:prstGeom prst="rect">
            <a:avLst/>
          </a:prstGeom>
          <a:noFill/>
        </p:spPr>
      </p:pic>
      <p:pic>
        <p:nvPicPr>
          <p:cNvPr id="1029" name="Picture 5" descr="E:\Second Year Assignments\Scripting\Assignment 1b The Completed 2D Game\Assets\Sprites\Tri Candl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600200"/>
            <a:ext cx="2057400" cy="2057400"/>
          </a:xfrm>
          <a:prstGeom prst="rect">
            <a:avLst/>
          </a:prstGeom>
          <a:noFill/>
        </p:spPr>
      </p:pic>
      <p:pic>
        <p:nvPicPr>
          <p:cNvPr id="1030" name="Picture 6" descr="E:\Second Year Assignments\Scripting\Assignment 1b The Completed 2D Game\Assets\Sprites\Cand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6764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Adronitis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0040" y="16764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Player does well when they know the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Players don’t do well initially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Frustration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Adronitis</a:t>
            </a:r>
            <a:endParaRPr lang="en-GB" dirty="0"/>
          </a:p>
        </p:txBody>
      </p:sp>
      <p:pic>
        <p:nvPicPr>
          <p:cNvPr id="2050" name="Picture 2" descr="E:\Second Year Assignments\Group Project\Powerpoints\Presentation 3\Open 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4306354" cy="2430622"/>
          </a:xfrm>
          <a:prstGeom prst="rect">
            <a:avLst/>
          </a:prstGeom>
          <a:noFill/>
        </p:spPr>
      </p:pic>
      <p:pic>
        <p:nvPicPr>
          <p:cNvPr id="2051" name="Picture 3" descr="E:\Second Year Assignments\Group Project\Powerpoints\Presentation 3\Customer Spee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132147"/>
            <a:ext cx="4859391" cy="2725853"/>
          </a:xfrm>
          <a:prstGeom prst="rect">
            <a:avLst/>
          </a:prstGeom>
          <a:noFill/>
        </p:spPr>
      </p:pic>
      <p:pic>
        <p:nvPicPr>
          <p:cNvPr id="2052" name="Picture 4" descr="E:\Second Year Assignments\Group Project\Powerpoints\Presentation 3\Open Boo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676400"/>
            <a:ext cx="4419600" cy="2490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</a:t>
            </a:r>
            <a:endParaRPr lang="en-GB" dirty="0"/>
          </a:p>
        </p:txBody>
      </p:sp>
      <p:pic>
        <p:nvPicPr>
          <p:cNvPr id="6" name="LexiconFinalBuildVid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82880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 Worked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Elliot : </a:t>
            </a:r>
            <a:r>
              <a:rPr lang="en-GB" dirty="0" smtClean="0"/>
              <a:t>33</a:t>
            </a:r>
            <a:r>
              <a:rPr lang="en-GB" dirty="0" smtClean="0"/>
              <a:t>(39) Hours</a:t>
            </a:r>
            <a:endParaRPr lang="en-GB" dirty="0" smtClean="0"/>
          </a:p>
          <a:p>
            <a:r>
              <a:rPr lang="en-GB" dirty="0" smtClean="0"/>
              <a:t>Michael : </a:t>
            </a:r>
            <a:r>
              <a:rPr lang="en-GB" dirty="0" smtClean="0"/>
              <a:t>33</a:t>
            </a:r>
            <a:r>
              <a:rPr lang="en-GB" dirty="0" smtClean="0"/>
              <a:t> </a:t>
            </a:r>
            <a:r>
              <a:rPr lang="en-GB" dirty="0" smtClean="0"/>
              <a:t>Hours</a:t>
            </a:r>
          </a:p>
          <a:p>
            <a:r>
              <a:rPr lang="en-GB" dirty="0" smtClean="0"/>
              <a:t>Anastazia : </a:t>
            </a:r>
            <a:r>
              <a:rPr lang="en-GB" dirty="0" smtClean="0"/>
              <a:t>45</a:t>
            </a:r>
            <a:r>
              <a:rPr lang="en-GB" dirty="0" smtClean="0"/>
              <a:t> Hours *</a:t>
            </a:r>
            <a:endParaRPr lang="en-GB" dirty="0" smtClean="0"/>
          </a:p>
          <a:p>
            <a:r>
              <a:rPr lang="en-GB" dirty="0" smtClean="0"/>
              <a:t>Thomas : </a:t>
            </a:r>
            <a:r>
              <a:rPr lang="en-GB" dirty="0" smtClean="0"/>
              <a:t>19 Hours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pic>
        <p:nvPicPr>
          <p:cNvPr id="4098" name="Picture 2" descr="E:\Second Year Assignments\Group Project\Powerpoints\Presentation 3\Punch C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458200" cy="4620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101</Words>
  <Application>Microsoft Office PowerPoint</Application>
  <PresentationFormat>On-screen Show (4:3)</PresentationFormat>
  <Paragraphs>24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Lvl 4/5 Group Project Group 7</vt:lpstr>
      <vt:lpstr>Lexicon</vt:lpstr>
      <vt:lpstr>Vellichor</vt:lpstr>
      <vt:lpstr>Vellichor</vt:lpstr>
      <vt:lpstr>Adronitis</vt:lpstr>
      <vt:lpstr>Adronitis</vt:lpstr>
      <vt:lpstr>Gameplay</vt:lpstr>
      <vt:lpstr>Hours Worked</vt:lpstr>
      <vt:lpstr>Project Management</vt:lpstr>
      <vt:lpstr>Project Management</vt:lpstr>
      <vt:lpstr>Lessons Learnt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Project Group 7</dc:title>
  <dc:creator>Games</dc:creator>
  <cp:lastModifiedBy>Games</cp:lastModifiedBy>
  <cp:revision>46</cp:revision>
  <dcterms:created xsi:type="dcterms:W3CDTF">2006-08-16T00:00:00Z</dcterms:created>
  <dcterms:modified xsi:type="dcterms:W3CDTF">2016-12-13T18:38:56Z</dcterms:modified>
</cp:coreProperties>
</file>