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8" r:id="rId5"/>
    <p:sldId id="262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CFDE-F906-4973-967C-D71E2319273B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A6523-81FB-4E21-9DF1-70974429DF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763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A6523-81FB-4E21-9DF1-70974429DF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2827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Lvl 4/5 Group Project</a:t>
            </a:r>
            <a:br>
              <a:rPr lang="en-GB" dirty="0" smtClean="0"/>
            </a:br>
            <a:r>
              <a:rPr lang="en-GB" dirty="0" smtClean="0"/>
              <a:t>Group 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Elliot Page, Michael Curtis, Thomas Barret, Anastazia Hunt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Vellichor</a:t>
            </a:r>
            <a:endParaRPr lang="en-GB" dirty="0"/>
          </a:p>
        </p:txBody>
      </p:sp>
      <p:pic>
        <p:nvPicPr>
          <p:cNvPr id="7169" name="Picture 1" descr="E:\Second Year Assignments\Group Project\Mood Board-Desolation\Mood Board-Atmosphe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4114800" cy="4114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Adronitis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the player do?</a:t>
            </a:r>
            <a:endParaRPr lang="en-GB" dirty="0"/>
          </a:p>
        </p:txBody>
      </p:sp>
      <p:pic>
        <p:nvPicPr>
          <p:cNvPr id="1026" name="Picture 2" descr="https://raw.githubusercontent.com/UoSGamesGroups/first-semester-lvl4-5-group-7/master/Research/Mock-UpMerg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6671733" cy="3752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the game work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player must decide what books to sell to their customers</a:t>
            </a:r>
          </a:p>
          <a:p>
            <a:r>
              <a:rPr lang="en-GB" dirty="0" smtClean="0"/>
              <a:t>They base these decisions on what they learn about the characters throughout the game</a:t>
            </a:r>
          </a:p>
          <a:p>
            <a:r>
              <a:rPr lang="en-GB" dirty="0" smtClean="0"/>
              <a:t>When they sell books people want they reward the player with ........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69</Words>
  <Application>Microsoft Office PowerPoint</Application>
  <PresentationFormat>On-screen Show (4:3)</PresentationFormat>
  <Paragraphs>11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Lvl 4/5 Group Project Group 7</vt:lpstr>
      <vt:lpstr>Vellichor</vt:lpstr>
      <vt:lpstr>Adronitis</vt:lpstr>
      <vt:lpstr>Target Audience</vt:lpstr>
      <vt:lpstr>What does the player do?</vt:lpstr>
      <vt:lpstr>How does the game work?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Lvl 4/5 Group Project Group 7</dc:title>
  <dc:creator>Games</dc:creator>
  <cp:lastModifiedBy>Games</cp:lastModifiedBy>
  <cp:revision>10</cp:revision>
  <dcterms:created xsi:type="dcterms:W3CDTF">2006-08-16T00:00:00Z</dcterms:created>
  <dcterms:modified xsi:type="dcterms:W3CDTF">2016-10-18T16:57:10Z</dcterms:modified>
</cp:coreProperties>
</file>