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302" r:id="rId3"/>
    <p:sldId id="334" r:id="rId4"/>
    <p:sldId id="339" r:id="rId5"/>
    <p:sldId id="336" r:id="rId6"/>
    <p:sldId id="340" r:id="rId7"/>
    <p:sldId id="341" r:id="rId8"/>
    <p:sldId id="342" r:id="rId9"/>
    <p:sldId id="338" r:id="rId10"/>
    <p:sldId id="337" r:id="rId11"/>
    <p:sldId id="335" r:id="rId12"/>
    <p:sldId id="2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ome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07" autoAdjust="0"/>
    <p:restoredTop sz="83753" autoAdjust="0"/>
  </p:normalViewPr>
  <p:slideViewPr>
    <p:cSldViewPr snapToGrid="0">
      <p:cViewPr varScale="1">
        <p:scale>
          <a:sx n="97" d="100"/>
          <a:sy n="97" d="100"/>
        </p:scale>
        <p:origin x="96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1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B805B-5044-4500-A3EC-8C466530767F}" type="datetimeFigureOut">
              <a:rPr lang="en-GB" smtClean="0"/>
              <a:pPr/>
              <a:t>12/12/2016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C0122-DE35-4B11-BF55-9E4FC93340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055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C0122-DE35-4B11-BF55-9E4FC9334085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Aaron: 4, 5, 6, 7, 11</a:t>
            </a:r>
          </a:p>
          <a:p>
            <a:endParaRPr lang="en-GB" dirty="0"/>
          </a:p>
          <a:p>
            <a:r>
              <a:rPr lang="en-GB" dirty="0"/>
              <a:t>Matt: 1, 2, 3, 10</a:t>
            </a:r>
          </a:p>
          <a:p>
            <a:endParaRPr lang="en-GB" dirty="0"/>
          </a:p>
          <a:p>
            <a:r>
              <a:rPr lang="en-GB" dirty="0"/>
              <a:t>Lee: 8, 9, </a:t>
            </a:r>
            <a:endParaRPr lang="en-GB" dirty="0"/>
          </a:p>
        </p:txBody>
      </p:sp>
      <p:sp>
        <p:nvSpPr>
          <p:cNvPr id="6" name="Notes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1902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u="sng" dirty="0"/>
              <a:t>Audience</a:t>
            </a:r>
            <a:r>
              <a:rPr lang="en-GB" b="1" u="sng" baseline="0" dirty="0"/>
              <a:t>/Logline</a:t>
            </a:r>
          </a:p>
          <a:p>
            <a:endParaRPr lang="en-GB" b="1" u="sng" baseline="0" dirty="0"/>
          </a:p>
          <a:p>
            <a:pPr marL="171450" indent="-171450">
              <a:buFontTx/>
              <a:buChar char="-"/>
            </a:pPr>
            <a:r>
              <a:rPr lang="en-GB" b="0" u="none" baseline="0" dirty="0"/>
              <a:t>We will need to discuss who the character will be (example: Gender, age, anything about them </a:t>
            </a:r>
            <a:r>
              <a:rPr lang="en-GB" b="0" u="sng" baseline="0" dirty="0"/>
              <a:t>unless </a:t>
            </a:r>
            <a:r>
              <a:rPr lang="en-GB" b="0" u="none" baseline="0" dirty="0"/>
              <a:t>we’re making it so the player is the character)</a:t>
            </a:r>
          </a:p>
          <a:p>
            <a:pPr marL="171450" indent="-171450">
              <a:buFontTx/>
              <a:buChar char="-"/>
            </a:pPr>
            <a:r>
              <a:rPr lang="en-GB" b="0" u="none" baseline="0" dirty="0"/>
              <a:t>Sporadic productivity, will need to have a definition of what it means for the audience for them to have an understanding of what it means.</a:t>
            </a:r>
          </a:p>
          <a:p>
            <a:pPr marL="171450" indent="-171450">
              <a:buFontTx/>
              <a:buChar char="-"/>
            </a:pPr>
            <a:r>
              <a:rPr lang="en-GB" b="0" u="none" baseline="0" dirty="0"/>
              <a:t>Could maybe turn the beginning of the logline into a rhetorical question, example: “Ever wonder what really happens to that one person who holds up a game lobby?” </a:t>
            </a:r>
          </a:p>
          <a:p>
            <a:pPr marL="0" indent="0">
              <a:buFontTx/>
              <a:buNone/>
            </a:pPr>
            <a:r>
              <a:rPr lang="en-GB" b="0" u="none" baseline="0" dirty="0"/>
              <a:t>Following it up with: “Come find out by playing as [character] who suffers from sporadic productivity who must complete menial tasks at the expense of others”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C0122-DE35-4B11-BF55-9E4FC9334085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406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C0122-DE35-4B11-BF55-9E4FC9334085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903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ransition>
    <p:push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800" dirty="0"/>
              <a:t>Of Whom We Hold Dear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3782" y="3610707"/>
            <a:ext cx="7014310" cy="1542587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Group 1</a:t>
            </a:r>
          </a:p>
          <a:p>
            <a:r>
              <a:rPr lang="en-GB" dirty="0"/>
              <a:t>-Matthew Allum </a:t>
            </a:r>
          </a:p>
          <a:p>
            <a:r>
              <a:rPr lang="en-GB" dirty="0"/>
              <a:t>-Aaron Mulligan</a:t>
            </a:r>
          </a:p>
          <a:p>
            <a:r>
              <a:rPr lang="en-GB" dirty="0"/>
              <a:t>- Lee </a:t>
            </a:r>
            <a:r>
              <a:rPr lang="en-GB" dirty="0" err="1"/>
              <a:t>Hatchman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9400081"/>
      </p:ext>
    </p:extLst>
  </p:cSld>
  <p:clrMapOvr>
    <a:masterClrMapping/>
  </p:clrMapOvr>
  <p:transition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Total Sprint Hours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2860864"/>
      </p:ext>
    </p:extLst>
  </p:cSld>
  <p:clrMapOvr>
    <a:masterClrMapping/>
  </p:clrMapOvr>
  <p:transition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Future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295401" y="2694039"/>
            <a:ext cx="9697064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GB" sz="2800" dirty="0"/>
              <a:t>Start getting the story in</a:t>
            </a:r>
            <a:endParaRPr lang="en-GB" sz="2400" dirty="0"/>
          </a:p>
          <a:p>
            <a:pPr marL="342900" indent="-342900">
              <a:buFontTx/>
              <a:buChar char="-"/>
            </a:pPr>
            <a:endParaRPr lang="en-GB" sz="2400" dirty="0"/>
          </a:p>
          <a:p>
            <a:pPr marL="342900" indent="-342900">
              <a:buFontTx/>
              <a:buChar char="-"/>
            </a:pPr>
            <a:r>
              <a:rPr lang="en-GB" sz="2800" dirty="0"/>
              <a:t>Complete furniture models</a:t>
            </a:r>
          </a:p>
          <a:p>
            <a:pPr marL="342900" indent="-342900">
              <a:buFontTx/>
              <a:buChar char="-"/>
            </a:pPr>
            <a:endParaRPr lang="en-GB" sz="2400" dirty="0"/>
          </a:p>
          <a:p>
            <a:pPr marL="342900" indent="-342900">
              <a:buFontTx/>
              <a:buChar char="-"/>
            </a:pPr>
            <a:r>
              <a:rPr lang="en-GB" sz="2800" dirty="0"/>
              <a:t>Create and finish The Carer</a:t>
            </a:r>
          </a:p>
          <a:p>
            <a:pPr marL="342900" indent="-342900">
              <a:buFontTx/>
              <a:buChar char="-"/>
            </a:pPr>
            <a:endParaRPr lang="en-GB" sz="2800" dirty="0"/>
          </a:p>
          <a:p>
            <a:pPr marL="342900" indent="-342900">
              <a:buFontTx/>
              <a:buChar char="-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25293379"/>
      </p:ext>
    </p:extLst>
  </p:cSld>
  <p:clrMapOvr>
    <a:masterClrMapping/>
  </p:clrMapOvr>
  <p:transition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Audience/Logline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/>
              <a:t>Take control and experience an ageing MC struggling with anterograde amnesia. Help him discover what he’s lost and find the truth behind his accident.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PC platform – First person perspective</a:t>
            </a:r>
          </a:p>
          <a:p>
            <a:endParaRPr lang="en-GB" dirty="0"/>
          </a:p>
          <a:p>
            <a:r>
              <a:rPr lang="en-GB" dirty="0"/>
              <a:t>Teens/Young males ~ females</a:t>
            </a:r>
          </a:p>
        </p:txBody>
      </p:sp>
    </p:spTree>
    <p:extLst>
      <p:ext uri="{BB962C8B-B14F-4D97-AF65-F5344CB8AC3E}">
        <p14:creationId xmlns:p14="http://schemas.microsoft.com/office/powerpoint/2010/main" val="35895645"/>
      </p:ext>
    </p:extLst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[Insert video of gameplay here]</a:t>
            </a:r>
          </a:p>
        </p:txBody>
      </p:sp>
    </p:spTree>
    <p:extLst>
      <p:ext uri="{BB962C8B-B14F-4D97-AF65-F5344CB8AC3E}">
        <p14:creationId xmlns:p14="http://schemas.microsoft.com/office/powerpoint/2010/main" val="3826002807"/>
      </p:ext>
    </p:extLst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Sliding puzzle becomes harder (4x4 - 5x5 - 6x6)</a:t>
            </a:r>
          </a:p>
          <a:p>
            <a:endParaRPr lang="en-GB" dirty="0"/>
          </a:p>
          <a:p>
            <a:r>
              <a:rPr lang="en-GB" dirty="0"/>
              <a:t>Shorter blackout time limit</a:t>
            </a:r>
          </a:p>
          <a:p>
            <a:endParaRPr lang="en-GB" dirty="0"/>
          </a:p>
          <a:p>
            <a:r>
              <a:rPr lang="en-GB" dirty="0"/>
              <a:t>More areas; more story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7511272"/>
      </p:ext>
    </p:extLst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Noticeboard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Central hub for the player to go to</a:t>
            </a:r>
          </a:p>
          <a:p>
            <a:r>
              <a:rPr lang="en-GB" dirty="0"/>
              <a:t>Displays objectives, lore and instructions</a:t>
            </a:r>
          </a:p>
          <a:p>
            <a:r>
              <a:rPr lang="en-GB" dirty="0"/>
              <a:t>Updates as player progresses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209" y="3466416"/>
            <a:ext cx="5360769" cy="2680385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271152"/>
              </p:ext>
            </p:extLst>
          </p:nvPr>
        </p:nvGraphicFramePr>
        <p:xfrm>
          <a:off x="987020" y="4241534"/>
          <a:ext cx="1905267" cy="1905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Image" r:id="rId4" imgW="1560240" imgH="1560240" progId="Photoshop.Image.17">
                  <p:embed/>
                </p:oleObj>
              </mc:Choice>
              <mc:Fallback>
                <p:oleObj name="Image" r:id="rId4" imgW="1560240" imgH="1560240" progId="Photoshop.Image.1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7020" y="4241534"/>
                        <a:ext cx="1905267" cy="1905267"/>
                      </a:xfrm>
                      <a:prstGeom prst="rect">
                        <a:avLst/>
                      </a:prstGeom>
                      <a:ln w="25400">
                        <a:solidFill>
                          <a:schemeClr val="dk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9261527"/>
              </p:ext>
            </p:extLst>
          </p:nvPr>
        </p:nvGraphicFramePr>
        <p:xfrm>
          <a:off x="3108463" y="4241534"/>
          <a:ext cx="1900859" cy="1900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Image" r:id="rId6" imgW="1560240" imgH="1560240" progId="Photoshop.Image.17">
                  <p:embed/>
                </p:oleObj>
              </mc:Choice>
              <mc:Fallback>
                <p:oleObj name="Image" r:id="rId6" imgW="1560240" imgH="1560240" progId="Photoshop.Image.1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08463" y="4241534"/>
                        <a:ext cx="1900859" cy="1900859"/>
                      </a:xfrm>
                      <a:prstGeom prst="rect">
                        <a:avLst/>
                      </a:prstGeom>
                      <a:ln w="25400">
                        <a:solidFill>
                          <a:schemeClr val="dk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4166337"/>
      </p:ext>
    </p:extLst>
  </p:cSld>
  <p:clrMapOvr>
    <a:masterClrMapping/>
  </p:clrMapOvr>
  <p:transition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Carer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7747500"/>
      </p:ext>
    </p:extLst>
  </p:cSld>
  <p:clrMapOvr>
    <a:masterClrMapping/>
  </p:clrMapOvr>
  <p:transition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Relationship between MC and The Carer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780744"/>
      </p:ext>
    </p:extLst>
  </p:cSld>
  <p:clrMapOvr>
    <a:masterClrMapping/>
  </p:clrMapOvr>
  <p:transition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Furniture 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18181"/>
      </p:ext>
    </p:extLst>
  </p:cSld>
  <p:clrMapOvr>
    <a:masterClrMapping/>
  </p:clrMapOvr>
  <p:transition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Puzzle Art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09101"/>
      </p:ext>
    </p:extLst>
  </p:cSld>
  <p:clrMapOvr>
    <a:masterClrMapping/>
  </p:clrMapOvr>
  <p:transition>
    <p:push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3815</TotalTime>
  <Words>290</Words>
  <Application>Microsoft Office PowerPoint</Application>
  <PresentationFormat>Widescreen</PresentationFormat>
  <Paragraphs>50</Paragraphs>
  <Slides>12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Garamond</vt:lpstr>
      <vt:lpstr>Organic</vt:lpstr>
      <vt:lpstr>Image</vt:lpstr>
      <vt:lpstr>Of Whom We Hold Dear</vt:lpstr>
      <vt:lpstr>Audience/Logline</vt:lpstr>
      <vt:lpstr>Gameplay</vt:lpstr>
      <vt:lpstr>Progression</vt:lpstr>
      <vt:lpstr>Noticeboard</vt:lpstr>
      <vt:lpstr>The Carer</vt:lpstr>
      <vt:lpstr>Relationship between MC and The Carer</vt:lpstr>
      <vt:lpstr>Furniture Designs</vt:lpstr>
      <vt:lpstr>Puzzle Art </vt:lpstr>
      <vt:lpstr>Total Sprint Hours</vt:lpstr>
      <vt:lpstr>Future Tasks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running man</dc:title>
  <dc:creator>Chevon Mitchell</dc:creator>
  <cp:lastModifiedBy>Administrator</cp:lastModifiedBy>
  <cp:revision>1485</cp:revision>
  <dcterms:created xsi:type="dcterms:W3CDTF">2014-10-14T14:07:28Z</dcterms:created>
  <dcterms:modified xsi:type="dcterms:W3CDTF">2016-12-12T13:04:43Z</dcterms:modified>
</cp:coreProperties>
</file>