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notesMasterIdLst>
    <p:notesMasterId r:id="rId9"/>
  </p:notesMasterIdLst>
  <p:sldIdLst>
    <p:sldId id="256" r:id="rId2"/>
    <p:sldId id="302" r:id="rId3"/>
    <p:sldId id="334" r:id="rId4"/>
    <p:sldId id="337" r:id="rId5"/>
    <p:sldId id="335" r:id="rId6"/>
    <p:sldId id="336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m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3753" autoAdjust="0"/>
  </p:normalViewPr>
  <p:slideViewPr>
    <p:cSldViewPr snapToGrid="0">
      <p:cViewPr varScale="1">
        <p:scale>
          <a:sx n="96" d="100"/>
          <a:sy n="96" d="100"/>
        </p:scale>
        <p:origin x="10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1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B805B-5044-4500-A3EC-8C466530767F}" type="datetimeFigureOut">
              <a:rPr lang="en-GB" smtClean="0"/>
              <a:pPr/>
              <a:t>27/04/2017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C0122-DE35-4B11-BF55-9E4FC93340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055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0122-DE35-4B11-BF55-9E4FC9334085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Aaron: 4, 5, 6, 7, 11</a:t>
            </a:r>
          </a:p>
          <a:p>
            <a:endParaRPr lang="en-GB" dirty="0"/>
          </a:p>
          <a:p>
            <a:r>
              <a:rPr lang="en-GB" dirty="0"/>
              <a:t>Matt: 1, 2, 3, 10</a:t>
            </a:r>
          </a:p>
          <a:p>
            <a:endParaRPr lang="en-GB" dirty="0"/>
          </a:p>
          <a:p>
            <a:r>
              <a:rPr lang="en-GB" dirty="0"/>
              <a:t>Lee: 8, 9, </a:t>
            </a:r>
          </a:p>
        </p:txBody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90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sng" dirty="0"/>
              <a:t>Audience</a:t>
            </a:r>
            <a:r>
              <a:rPr lang="en-GB" b="1" u="sng" baseline="0" dirty="0"/>
              <a:t>/Logline</a:t>
            </a:r>
          </a:p>
          <a:p>
            <a:endParaRPr lang="en-GB" b="1" u="sng" baseline="0" dirty="0"/>
          </a:p>
          <a:p>
            <a:pPr marL="171450" indent="-171450">
              <a:buFontTx/>
              <a:buChar char="-"/>
            </a:pPr>
            <a:r>
              <a:rPr lang="en-GB" b="0" u="none" baseline="0" dirty="0"/>
              <a:t>We will need to discuss who the character will be (example: Gender, age, anything about them </a:t>
            </a:r>
            <a:r>
              <a:rPr lang="en-GB" b="0" u="sng" baseline="0" dirty="0"/>
              <a:t>unless </a:t>
            </a:r>
            <a:r>
              <a:rPr lang="en-GB" b="0" u="none" baseline="0" dirty="0"/>
              <a:t>we’re making it so the player is the character)</a:t>
            </a:r>
          </a:p>
          <a:p>
            <a:pPr marL="171450" indent="-171450">
              <a:buFontTx/>
              <a:buChar char="-"/>
            </a:pPr>
            <a:r>
              <a:rPr lang="en-GB" b="0" u="none" baseline="0" dirty="0"/>
              <a:t>Sporadic productivity, will need to have a definition of what it means for the audience for them to have an understanding of what it means.</a:t>
            </a:r>
          </a:p>
          <a:p>
            <a:pPr marL="171450" indent="-171450">
              <a:buFontTx/>
              <a:buChar char="-"/>
            </a:pPr>
            <a:r>
              <a:rPr lang="en-GB" b="0" u="none" baseline="0" dirty="0"/>
              <a:t>Could maybe turn the beginning of the logline into a rhetorical question, example: “Ever wonder what really happens to that one person who holds up a game lobby?” </a:t>
            </a:r>
          </a:p>
          <a:p>
            <a:pPr marL="0" indent="0">
              <a:buFontTx/>
              <a:buNone/>
            </a:pPr>
            <a:r>
              <a:rPr lang="en-GB" b="0" u="none" baseline="0" dirty="0"/>
              <a:t>Following it up with: “Come find out by playing as [character] who suffers from sporadic productivity who must complete menial tasks at the expense of others”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0122-DE35-4B11-BF55-9E4FC933408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40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684876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91489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94987"/>
      </p:ext>
    </p:extLst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99147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7322"/>
      </p:ext>
    </p:extLst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28974"/>
      </p:ext>
    </p:extLst>
  </p:cSld>
  <p:clrMapOvr>
    <a:masterClrMapping/>
  </p:clrMapOvr>
  <p:transition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73106"/>
      </p:ext>
    </p:extLst>
  </p:cSld>
  <p:clrMapOvr>
    <a:masterClrMapping/>
  </p:clrMapOvr>
  <p:transition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464826"/>
      </p:ext>
    </p:extLst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2059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06990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042944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919981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143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18650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71744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45975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353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9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ransition>
    <p:push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Of Whom We Hold Dear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782" y="3610707"/>
            <a:ext cx="7014310" cy="15425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Group 1</a:t>
            </a:r>
          </a:p>
          <a:p>
            <a:r>
              <a:rPr lang="en-GB" dirty="0"/>
              <a:t>-Matthew Allum </a:t>
            </a:r>
          </a:p>
          <a:p>
            <a:r>
              <a:rPr lang="en-GB" dirty="0"/>
              <a:t>-Aaron Mulligan</a:t>
            </a:r>
          </a:p>
          <a:p>
            <a:r>
              <a:rPr lang="en-GB" dirty="0"/>
              <a:t>- Lee </a:t>
            </a:r>
            <a:r>
              <a:rPr lang="en-GB" dirty="0" err="1"/>
              <a:t>Hatchman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400081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Audience/Logline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/>
              <a:t>Take control and experience an ageing MC struggling with anterograde amnesia. Help him discover what he’s lost and find the truth behind his accident.</a:t>
            </a:r>
          </a:p>
          <a:p>
            <a:pPr lvl="0"/>
            <a:endParaRPr lang="en-GB"/>
          </a:p>
          <a:p>
            <a:pPr lvl="0"/>
            <a:r>
              <a:rPr lang="en-GB"/>
              <a:t>PC platform – First person perspective</a:t>
            </a:r>
          </a:p>
          <a:p>
            <a:endParaRPr lang="en-GB"/>
          </a:p>
          <a:p>
            <a:r>
              <a:rPr lang="en-GB"/>
              <a:t>Teens/young adult males &amp; females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75" y="3359034"/>
            <a:ext cx="4773574" cy="27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645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41" y="2463331"/>
            <a:ext cx="5900117" cy="36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02807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33051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5147"/>
            <a:ext cx="9601196" cy="3647661"/>
          </a:xfrm>
        </p:spPr>
        <p:txBody>
          <a:bodyPr/>
          <a:lstStyle/>
          <a:p>
            <a:r>
              <a:rPr lang="en-GB" dirty="0"/>
              <a:t>Great teamwork - always communicated, helped out</a:t>
            </a:r>
          </a:p>
          <a:p>
            <a:endParaRPr lang="en-GB" dirty="0"/>
          </a:p>
          <a:p>
            <a:r>
              <a:rPr lang="en-GB" dirty="0"/>
              <a:t>All around great amount of work put in</a:t>
            </a:r>
          </a:p>
          <a:p>
            <a:endParaRPr lang="en-GB" dirty="0"/>
          </a:p>
          <a:p>
            <a:r>
              <a:rPr lang="en-GB" dirty="0"/>
              <a:t>Interesting game ideas - </a:t>
            </a:r>
            <a:r>
              <a:rPr lang="en-GB" dirty="0" err="1"/>
              <a:t>puzzlebox</a:t>
            </a:r>
            <a:r>
              <a:rPr lang="en-GB" dirty="0"/>
              <a:t> communications</a:t>
            </a:r>
          </a:p>
          <a:p>
            <a:endParaRPr lang="en-GB" dirty="0"/>
          </a:p>
          <a:p>
            <a:r>
              <a:rPr lang="en-GB" dirty="0"/>
              <a:t>Good attempt at putting a story into a game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152" y="2816293"/>
            <a:ext cx="2346749" cy="286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59322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needed improving?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5149"/>
            <a:ext cx="9601196" cy="3687416"/>
          </a:xfrm>
        </p:spPr>
        <p:txBody>
          <a:bodyPr/>
          <a:lstStyle/>
          <a:p>
            <a:r>
              <a:rPr lang="en-GB" dirty="0"/>
              <a:t>Over scoped – large game cuts </a:t>
            </a:r>
            <a:r>
              <a:rPr lang="en-GB" dirty="0" err="1"/>
              <a:t>occured</a:t>
            </a:r>
            <a:endParaRPr lang="en-GB" dirty="0"/>
          </a:p>
          <a:p>
            <a:endParaRPr lang="en-GB" dirty="0"/>
          </a:p>
          <a:p>
            <a:r>
              <a:rPr lang="en-GB" dirty="0"/>
              <a:t>Bugs – lighting, sound</a:t>
            </a:r>
          </a:p>
          <a:p>
            <a:endParaRPr lang="en-GB" dirty="0"/>
          </a:p>
          <a:p>
            <a:r>
              <a:rPr lang="en-GB" dirty="0"/>
              <a:t>Became too complicated towards the end</a:t>
            </a:r>
          </a:p>
          <a:p>
            <a:endParaRPr lang="en-GB" dirty="0"/>
          </a:p>
          <a:p>
            <a:r>
              <a:rPr lang="en-GB" dirty="0"/>
              <a:t>Group focus – What do we focus on? (</a:t>
            </a:r>
            <a:r>
              <a:rPr lang="en-GB" dirty="0" err="1"/>
              <a:t>Tranzfuser</a:t>
            </a:r>
            <a:r>
              <a:rPr lang="en-GB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635" y="2782957"/>
            <a:ext cx="3264842" cy="266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20764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push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4362</TotalTime>
  <Words>278</Words>
  <Application>Microsoft Office PowerPoint</Application>
  <PresentationFormat>Widescreen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Of Whom We Hold Dear</vt:lpstr>
      <vt:lpstr>Audience/Logline</vt:lpstr>
      <vt:lpstr>Gameplay</vt:lpstr>
      <vt:lpstr>Overall hours</vt:lpstr>
      <vt:lpstr>What went well?</vt:lpstr>
      <vt:lpstr>What needed improving?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running man</dc:title>
  <dc:creator>Aaron Mulligan</dc:creator>
  <cp:lastModifiedBy>aaron mulligan</cp:lastModifiedBy>
  <cp:revision>1553</cp:revision>
  <dcterms:created xsi:type="dcterms:W3CDTF">2014-10-14T14:07:28Z</dcterms:created>
  <dcterms:modified xsi:type="dcterms:W3CDTF">2017-04-27T23:22:22Z</dcterms:modified>
</cp:coreProperties>
</file>