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7" r:id="rId3"/>
    <p:sldId id="276" r:id="rId4"/>
    <p:sldId id="277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2DD0-D123-4740-A99F-A0FEE96B0ED7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9DAD-3010-497E-910E-D6020B27B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64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2DD0-D123-4740-A99F-A0FEE96B0ED7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9DAD-3010-497E-910E-D6020B27B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27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2DD0-D123-4740-A99F-A0FEE96B0ED7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9DAD-3010-497E-910E-D6020B27B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8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2DD0-D123-4740-A99F-A0FEE96B0ED7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9DAD-3010-497E-910E-D6020B27B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94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2DD0-D123-4740-A99F-A0FEE96B0ED7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9DAD-3010-497E-910E-D6020B27B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58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2DD0-D123-4740-A99F-A0FEE96B0ED7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9DAD-3010-497E-910E-D6020B27B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66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2DD0-D123-4740-A99F-A0FEE96B0ED7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9DAD-3010-497E-910E-D6020B27B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79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2DD0-D123-4740-A99F-A0FEE96B0ED7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9DAD-3010-497E-910E-D6020B27B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79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2DD0-D123-4740-A99F-A0FEE96B0ED7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9DAD-3010-497E-910E-D6020B27B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49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2DD0-D123-4740-A99F-A0FEE96B0ED7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9DAD-3010-497E-910E-D6020B27B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33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2DD0-D123-4740-A99F-A0FEE96B0ED7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9DAD-3010-497E-910E-D6020B27B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33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92DD0-D123-4740-A99F-A0FEE96B0ED7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39DAD-3010-497E-910E-D6020B27B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2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ldergame.com/2008/05/define-your-target-audienc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9556" y="0"/>
            <a:ext cx="9191222" cy="3325091"/>
          </a:xfrm>
        </p:spPr>
        <p:txBody>
          <a:bodyPr>
            <a:noAutofit/>
          </a:bodyPr>
          <a:lstStyle/>
          <a:p>
            <a:br>
              <a:rPr lang="en-GB" sz="8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r>
              <a:rPr lang="en-GB" sz="8000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Group Project</a:t>
            </a:r>
            <a:br>
              <a:rPr lang="en-GB" sz="8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r>
              <a:rPr lang="en-GB" sz="8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Level 6 Group 3</a:t>
            </a:r>
            <a:br>
              <a:rPr lang="en-GB" sz="8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r>
              <a:rPr lang="en-GB" sz="4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Progress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3167" y="4964254"/>
            <a:ext cx="9144000" cy="1655762"/>
          </a:xfrm>
        </p:spPr>
        <p:txBody>
          <a:bodyPr/>
          <a:lstStyle/>
          <a:p>
            <a:r>
              <a:rPr lang="en-GB" dirty="0" err="1"/>
              <a:t>Ionut</a:t>
            </a:r>
            <a:r>
              <a:rPr lang="en-GB" dirty="0"/>
              <a:t> </a:t>
            </a:r>
            <a:r>
              <a:rPr lang="en-GB" dirty="0" err="1"/>
              <a:t>Vericiu</a:t>
            </a:r>
            <a:endParaRPr lang="en-GB" dirty="0"/>
          </a:p>
          <a:p>
            <a:r>
              <a:rPr lang="en-GB" dirty="0" err="1"/>
              <a:t>Dragos</a:t>
            </a:r>
            <a:r>
              <a:rPr lang="en-GB" dirty="0"/>
              <a:t> </a:t>
            </a:r>
            <a:r>
              <a:rPr lang="en-GB" dirty="0" err="1"/>
              <a:t>Dumitru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83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75" y="476518"/>
            <a:ext cx="10606825" cy="5700445"/>
          </a:xfrm>
        </p:spPr>
        <p:txBody>
          <a:bodyPr/>
          <a:lstStyle/>
          <a:p>
            <a:r>
              <a:rPr lang="en-GB" dirty="0"/>
              <a:t>Genre: Hack-n-Slash gameplay driven by narrative</a:t>
            </a:r>
          </a:p>
          <a:p>
            <a:r>
              <a:rPr lang="en-GB" dirty="0"/>
              <a:t>Platform: PC</a:t>
            </a:r>
          </a:p>
          <a:p>
            <a:r>
              <a:rPr lang="en-GB" dirty="0"/>
              <a:t>Target audience: (</a:t>
            </a:r>
            <a:r>
              <a:rPr lang="en-GB" dirty="0">
                <a:hlinkClick r:id="rId2"/>
              </a:rPr>
              <a:t>research link</a:t>
            </a:r>
            <a:r>
              <a:rPr lang="en-GB" dirty="0"/>
              <a:t>)</a:t>
            </a:r>
          </a:p>
          <a:p>
            <a:pPr marL="457200" lvl="1" indent="0">
              <a:buNone/>
            </a:pPr>
            <a:r>
              <a:rPr lang="en-GB" dirty="0"/>
              <a:t>*main audience: traditional gamers(16-35 years old, tend to buy games, play for more than an hour/day, have past experience with games);</a:t>
            </a:r>
          </a:p>
          <a:p>
            <a:pPr marL="457200" lvl="1" indent="0">
              <a:buNone/>
            </a:pPr>
            <a:r>
              <a:rPr lang="en-GB" dirty="0"/>
              <a:t>*secondary: 35+ male audience which have past game experience; </a:t>
            </a:r>
            <a:endParaRPr lang="en-GB" dirty="0"/>
          </a:p>
          <a:p>
            <a:r>
              <a:rPr lang="en-GB" dirty="0"/>
              <a:t>Log line: Guide the adventurer through the temple’s catacombs in the attempt to save his beloved one’s soul.</a:t>
            </a:r>
          </a:p>
          <a:p>
            <a:pPr marL="457200" lvl="1" indent="0">
              <a:buNone/>
            </a:pPr>
            <a:r>
              <a:rPr lang="en-GB" dirty="0"/>
              <a:t>	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802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Prologue Temple</a:t>
            </a:r>
          </a:p>
        </p:txBody>
      </p:sp>
    </p:spTree>
    <p:extLst>
      <p:ext uri="{BB962C8B-B14F-4D97-AF65-F5344CB8AC3E}">
        <p14:creationId xmlns:p14="http://schemas.microsoft.com/office/powerpoint/2010/main" val="336537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Viking_1</a:t>
            </a:r>
          </a:p>
        </p:txBody>
      </p:sp>
    </p:spTree>
    <p:extLst>
      <p:ext uri="{BB962C8B-B14F-4D97-AF65-F5344CB8AC3E}">
        <p14:creationId xmlns:p14="http://schemas.microsoft.com/office/powerpoint/2010/main" val="1359225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861812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91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 Light</vt:lpstr>
      <vt:lpstr>Office Theme</vt:lpstr>
      <vt:lpstr> Group Project Level 6 Group 3 Progress Presentation</vt:lpstr>
      <vt:lpstr>PowerPoint Presentation</vt:lpstr>
      <vt:lpstr>Prologue Temple</vt:lpstr>
      <vt:lpstr>Viking_1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Paperjuice</dc:creator>
  <cp:lastModifiedBy>Snap</cp:lastModifiedBy>
  <cp:revision>28</cp:revision>
  <dcterms:created xsi:type="dcterms:W3CDTF">2016-10-10T19:44:52Z</dcterms:created>
  <dcterms:modified xsi:type="dcterms:W3CDTF">2016-11-15T18:47:15Z</dcterms:modified>
</cp:coreProperties>
</file>