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59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1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2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0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61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4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1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4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2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7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6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DD0-D123-4740-A99F-A0FEE96B0ED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28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92DD0-D123-4740-A99F-A0FEE96B0ED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9DAD-3010-497E-910E-D6020B27B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65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dergame.com/2008/05/define-your-target-audie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556" y="283335"/>
            <a:ext cx="9191222" cy="2634199"/>
          </a:xfrm>
        </p:spPr>
        <p:txBody>
          <a:bodyPr>
            <a:noAutofit/>
          </a:bodyPr>
          <a:lstStyle/>
          <a:p>
            <a:r>
              <a:rPr lang="en-GB" sz="8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Group 3</a:t>
            </a:r>
            <a:br>
              <a:rPr lang="en-GB" sz="8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GB" sz="8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Initial Pitch</a:t>
            </a:r>
            <a:endParaRPr lang="en-GB" sz="8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777" y="3716025"/>
            <a:ext cx="9144000" cy="1655762"/>
          </a:xfrm>
        </p:spPr>
        <p:txBody>
          <a:bodyPr/>
          <a:lstStyle/>
          <a:p>
            <a:r>
              <a:rPr lang="en-GB" dirty="0" err="1" smtClean="0"/>
              <a:t>Ionut</a:t>
            </a:r>
            <a:r>
              <a:rPr lang="en-GB" dirty="0" smtClean="0"/>
              <a:t> </a:t>
            </a:r>
            <a:r>
              <a:rPr lang="en-GB" dirty="0" err="1" smtClean="0"/>
              <a:t>Vericiu</a:t>
            </a:r>
            <a:endParaRPr lang="en-GB" dirty="0" smtClean="0"/>
          </a:p>
          <a:p>
            <a:r>
              <a:rPr lang="en-GB" dirty="0" err="1" smtClean="0"/>
              <a:t>Dragos</a:t>
            </a:r>
            <a:r>
              <a:rPr lang="en-GB" dirty="0" smtClean="0"/>
              <a:t> </a:t>
            </a:r>
            <a:r>
              <a:rPr lang="en-GB" dirty="0" err="1" smtClean="0"/>
              <a:t>Dumitru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3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Climax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Battle the demon who murdered your son and tried to kill you, as well.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32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MC escapes the temple;</a:t>
            </a:r>
          </a:p>
          <a:p>
            <a:r>
              <a:rPr lang="en-GB" dirty="0" smtClean="0"/>
              <a:t>Reached the graveyard but the cube won’t resurrect the child;</a:t>
            </a:r>
          </a:p>
          <a:p>
            <a:r>
              <a:rPr lang="en-GB" dirty="0" smtClean="0"/>
              <a:t>The MC propose to give the cube his body so he can freely feed on souls forever;</a:t>
            </a:r>
          </a:p>
          <a:p>
            <a:r>
              <a:rPr lang="en-GB" dirty="0" smtClean="0"/>
              <a:t>Cube accepts and boy is revived;</a:t>
            </a:r>
          </a:p>
          <a:p>
            <a:r>
              <a:rPr lang="en-GB" dirty="0" smtClean="0"/>
              <a:t>The MC is sacrificed.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0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Gameplay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5 weapons each having 3 different upgrades;</a:t>
            </a:r>
          </a:p>
          <a:p>
            <a:r>
              <a:rPr lang="en-GB" dirty="0" smtClean="0"/>
              <a:t>Level system that grants bonus health points/damage points;</a:t>
            </a:r>
          </a:p>
          <a:p>
            <a:r>
              <a:rPr lang="en-GB" dirty="0" smtClean="0"/>
              <a:t>Cube progression that unlocks the weapon upgrades.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9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19100"/>
            <a:ext cx="10591800" cy="5757863"/>
          </a:xfrm>
        </p:spPr>
        <p:txBody>
          <a:bodyPr/>
          <a:lstStyle/>
          <a:p>
            <a:pPr marL="0" indent="0" algn="ctr">
              <a:buNone/>
            </a:pPr>
            <a:r>
              <a:rPr lang="en-GB" sz="4400" dirty="0" smtClean="0"/>
              <a:t>The emotions:</a:t>
            </a:r>
          </a:p>
          <a:p>
            <a:pPr marL="0" indent="0" algn="ctr">
              <a:buNone/>
            </a:pPr>
            <a:endParaRPr lang="en-GB" sz="4400" dirty="0" smtClean="0"/>
          </a:p>
          <a:p>
            <a:r>
              <a:rPr lang="en-GB" dirty="0" smtClean="0"/>
              <a:t> Sadness and anger through story;</a:t>
            </a:r>
          </a:p>
          <a:p>
            <a:r>
              <a:rPr lang="en-GB" dirty="0" smtClean="0"/>
              <a:t>Accomplishment and progression through gameplay.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00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does the player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Collecting;</a:t>
            </a:r>
          </a:p>
          <a:p>
            <a:r>
              <a:rPr lang="en-GB" dirty="0" smtClean="0"/>
              <a:t>Exploration;</a:t>
            </a:r>
          </a:p>
          <a:p>
            <a:r>
              <a:rPr lang="en-GB" dirty="0" smtClean="0"/>
              <a:t>Combat;</a:t>
            </a:r>
          </a:p>
          <a:p>
            <a:r>
              <a:rPr lang="en-GB" dirty="0" smtClean="0"/>
              <a:t>Driven forward by a linear story;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37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Art Demo and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Fable – The Lost Chapter</a:t>
            </a:r>
          </a:p>
          <a:p>
            <a:r>
              <a:rPr lang="en-GB" dirty="0" smtClean="0"/>
              <a:t>XIII</a:t>
            </a:r>
          </a:p>
          <a:p>
            <a:r>
              <a:rPr lang="en-GB" dirty="0" smtClean="0"/>
              <a:t>Torchlight</a:t>
            </a:r>
          </a:p>
          <a:p>
            <a:r>
              <a:rPr lang="en-GB" dirty="0" smtClean="0"/>
              <a:t>Hob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3410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28600"/>
            <a:ext cx="3840480" cy="288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619" y="228600"/>
            <a:ext cx="4873413" cy="3655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2641600"/>
            <a:ext cx="5275299" cy="3956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18" y="2788074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3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2" y="956444"/>
            <a:ext cx="4704254" cy="29367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260985"/>
            <a:ext cx="6599936" cy="4124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54" y="3223541"/>
            <a:ext cx="6213404" cy="3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3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4" y="406400"/>
            <a:ext cx="6863621" cy="38436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60" y="2667315"/>
            <a:ext cx="6973397" cy="39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0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81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476518"/>
            <a:ext cx="10606825" cy="5700445"/>
          </a:xfrm>
        </p:spPr>
        <p:txBody>
          <a:bodyPr/>
          <a:lstStyle/>
          <a:p>
            <a:r>
              <a:rPr lang="en-GB" dirty="0" smtClean="0"/>
              <a:t>Genre: Hack-n-Slash with RPG elements</a:t>
            </a:r>
          </a:p>
          <a:p>
            <a:r>
              <a:rPr lang="en-GB" dirty="0" smtClean="0"/>
              <a:t>Platform: PC</a:t>
            </a:r>
          </a:p>
          <a:p>
            <a:r>
              <a:rPr lang="en-GB" dirty="0" smtClean="0"/>
              <a:t>Target audience: (</a:t>
            </a:r>
            <a:r>
              <a:rPr lang="en-GB" dirty="0" smtClean="0">
                <a:hlinkClick r:id="rId2"/>
              </a:rPr>
              <a:t>research link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en-GB" dirty="0" smtClean="0"/>
              <a:t>	*main audience: traditional gamers(16-35years old, tend to buy games, play for more than an hour/day, have past experience with games);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*secondary: 35+ male audience which have past game experience; 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9802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180000"/>
            <a:ext cx="6497781" cy="64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1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First introductory </a:t>
            </a:r>
            <a:r>
              <a:rPr lang="en-GB" dirty="0" err="1" smtClean="0"/>
              <a:t>cutscene</a:t>
            </a:r>
            <a:r>
              <a:rPr lang="en-GB" dirty="0" smtClean="0"/>
              <a:t> in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 history about the main character: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*adventurer;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*always looking for new place to explore;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* loves collecting artefacts;</a:t>
            </a:r>
          </a:p>
        </p:txBody>
      </p:sp>
    </p:spTree>
    <p:extLst>
      <p:ext uri="{BB962C8B-B14F-4D97-AF65-F5344CB8AC3E}">
        <p14:creationId xmlns:p14="http://schemas.microsoft.com/office/powerpoint/2010/main" val="38337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Second introductory </a:t>
            </a:r>
            <a:r>
              <a:rPr lang="en-GB" dirty="0" err="1" smtClean="0"/>
              <a:t>cutscene</a:t>
            </a:r>
            <a:r>
              <a:rPr lang="en-GB" dirty="0" smtClean="0"/>
              <a:t> in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About the boy who saved his life:</a:t>
            </a:r>
          </a:p>
          <a:p>
            <a:pPr marL="457200" lvl="1" indent="0">
              <a:buNone/>
            </a:pPr>
            <a:r>
              <a:rPr lang="en-GB" dirty="0" smtClean="0"/>
              <a:t>*orphan</a:t>
            </a:r>
          </a:p>
          <a:p>
            <a:pPr marL="457200" lvl="1" indent="0">
              <a:buNone/>
            </a:pPr>
            <a:r>
              <a:rPr lang="en-GB" dirty="0" smtClean="0"/>
              <a:t>*died soon after he met the MC </a:t>
            </a:r>
          </a:p>
          <a:p>
            <a:pPr marL="457200" lvl="1" indent="0">
              <a:buNone/>
            </a:pPr>
            <a:r>
              <a:rPr lang="en-GB" dirty="0"/>
              <a:t>*”I would do ANYTHING to bring you back”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786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Last introductory </a:t>
            </a:r>
            <a:r>
              <a:rPr lang="en-GB" dirty="0" err="1" smtClean="0"/>
              <a:t>cutscene</a:t>
            </a:r>
            <a:r>
              <a:rPr lang="en-GB" dirty="0" smtClean="0"/>
              <a:t> in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Inciting incident:</a:t>
            </a:r>
          </a:p>
          <a:p>
            <a:pPr marL="457200" lvl="1" indent="0">
              <a:buNone/>
            </a:pPr>
            <a:r>
              <a:rPr lang="en-GB" dirty="0" smtClean="0"/>
              <a:t>*in the last adventure MC stolen a cube-shape artefact</a:t>
            </a:r>
          </a:p>
          <a:p>
            <a:pPr marL="457200" lvl="1" indent="0">
              <a:buNone/>
            </a:pPr>
            <a:r>
              <a:rPr lang="en-GB" dirty="0" smtClean="0"/>
              <a:t>*a voice in the cube propose to bring the child back to life if the MC returns it</a:t>
            </a:r>
          </a:p>
        </p:txBody>
      </p:sp>
    </p:spTree>
    <p:extLst>
      <p:ext uri="{BB962C8B-B14F-4D97-AF65-F5344CB8AC3E}">
        <p14:creationId xmlns:p14="http://schemas.microsoft.com/office/powerpoint/2010/main" val="87989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Point of no return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MC goes back to temple guided by the voice in the cube through the temple’s traps;</a:t>
            </a:r>
          </a:p>
          <a:p>
            <a:r>
              <a:rPr lang="en-GB" dirty="0" smtClean="0"/>
              <a:t>Shortly after, the voice in the cube tricks the MC and it gets killed by falling into a deep pit.</a:t>
            </a:r>
          </a:p>
          <a:p>
            <a:r>
              <a:rPr lang="en-GB" dirty="0" smtClean="0"/>
              <a:t>Cube revives MC.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15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Equilibrium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that the MC is reanimated, he is obliged to kill and feed on enemies souls in order to stay alive and accomplish this quest;</a:t>
            </a:r>
          </a:p>
          <a:p>
            <a:r>
              <a:rPr lang="en-GB" dirty="0" smtClean="0"/>
              <a:t>He has to give up on humanity;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59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Middle Confrontation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of the gameplay takes part here;</a:t>
            </a:r>
          </a:p>
          <a:p>
            <a:r>
              <a:rPr lang="en-GB" dirty="0" smtClean="0"/>
              <a:t>Gather info about the voice in the cube at the beginning;</a:t>
            </a:r>
          </a:p>
          <a:p>
            <a:r>
              <a:rPr lang="en-GB" dirty="0" smtClean="0"/>
              <a:t>Gather info about the cube;</a:t>
            </a:r>
          </a:p>
          <a:p>
            <a:r>
              <a:rPr lang="en-GB" dirty="0" smtClean="0"/>
              <a:t>Fight your way to the climax;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49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361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 Light</vt:lpstr>
      <vt:lpstr>Office Theme</vt:lpstr>
      <vt:lpstr>Group 3 Initial Pitch</vt:lpstr>
      <vt:lpstr>PowerPoint Presentation</vt:lpstr>
      <vt:lpstr>PowerPoint Presentation</vt:lpstr>
      <vt:lpstr>First introductory cutscene in game</vt:lpstr>
      <vt:lpstr>Second introductory cutscene in game</vt:lpstr>
      <vt:lpstr>Last introductory cutscene in game</vt:lpstr>
      <vt:lpstr>Point of no return</vt:lpstr>
      <vt:lpstr>Equilibrium changes</vt:lpstr>
      <vt:lpstr>Middle Confrontation</vt:lpstr>
      <vt:lpstr>Climax</vt:lpstr>
      <vt:lpstr>Resolution</vt:lpstr>
      <vt:lpstr>Gameplay</vt:lpstr>
      <vt:lpstr>PowerPoint Presentation</vt:lpstr>
      <vt:lpstr>What does the player do</vt:lpstr>
      <vt:lpstr>Art Demo and inspiration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Paperjuice</dc:creator>
  <cp:lastModifiedBy>Dragos Dumitru</cp:lastModifiedBy>
  <cp:revision>21</cp:revision>
  <dcterms:created xsi:type="dcterms:W3CDTF">2016-10-10T19:44:52Z</dcterms:created>
  <dcterms:modified xsi:type="dcterms:W3CDTF">2016-10-11T14:53:44Z</dcterms:modified>
</cp:coreProperties>
</file>