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76" r:id="rId6"/>
    <p:sldId id="275" r:id="rId7"/>
    <p:sldId id="260" r:id="rId8"/>
    <p:sldId id="277" r:id="rId9"/>
    <p:sldId id="265" r:id="rId10"/>
    <p:sldId id="266" r:id="rId11"/>
    <p:sldId id="267" r:id="rId12"/>
    <p:sldId id="268" r:id="rId13"/>
    <p:sldId id="270" r:id="rId14"/>
    <p:sldId id="272" r:id="rId15"/>
    <p:sldId id="278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19CCB-2BA3-4560-B880-BE25D0AD66B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C8FA-FB59-4EF7-AB80-5449ACDAA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6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6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9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85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4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86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1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8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9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5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4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6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5EFA-6DBE-4BCA-B404-F185A1FAAF3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Level 6 Group 5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Jay Pointer, Dalton Kirk and Ashley Burton</a:t>
            </a:r>
          </a:p>
        </p:txBody>
      </p:sp>
    </p:spTree>
    <p:extLst>
      <p:ext uri="{BB962C8B-B14F-4D97-AF65-F5344CB8AC3E}">
        <p14:creationId xmlns:p14="http://schemas.microsoft.com/office/powerpoint/2010/main" val="371603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Rewards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Rewards will encourage players to keep playing our game</a:t>
            </a:r>
          </a:p>
          <a:p>
            <a:endParaRPr lang="en-GB" sz="2800" dirty="0"/>
          </a:p>
          <a:p>
            <a:r>
              <a:rPr lang="en-GB" sz="2800" dirty="0"/>
              <a:t>Rewards will make players feel better about playing our game</a:t>
            </a:r>
          </a:p>
          <a:p>
            <a:endParaRPr lang="en-GB" sz="2800" dirty="0"/>
          </a:p>
          <a:p>
            <a:r>
              <a:rPr lang="en-GB" sz="2800" dirty="0"/>
              <a:t>Getting rewards creates investment</a:t>
            </a:r>
          </a:p>
        </p:txBody>
      </p:sp>
    </p:spTree>
    <p:extLst>
      <p:ext uri="{BB962C8B-B14F-4D97-AF65-F5344CB8AC3E}">
        <p14:creationId xmlns:p14="http://schemas.microsoft.com/office/powerpoint/2010/main" val="159518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How We Will Reward – New Sails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Fixed time reward – new random sail every 7</a:t>
            </a:r>
            <a:r>
              <a:rPr lang="en-GB" sz="2400" baseline="30000" dirty="0"/>
              <a:t>th</a:t>
            </a:r>
            <a:r>
              <a:rPr lang="en-GB" sz="2400" dirty="0"/>
              <a:t> day you play the game</a:t>
            </a:r>
          </a:p>
          <a:p>
            <a:endParaRPr lang="en-GB" sz="2400" dirty="0"/>
          </a:p>
          <a:p>
            <a:r>
              <a:rPr lang="en-GB" sz="2400" dirty="0"/>
              <a:t>Cosmetic item that allows customisation</a:t>
            </a:r>
          </a:p>
          <a:p>
            <a:endParaRPr lang="en-GB" sz="2400" dirty="0"/>
          </a:p>
          <a:p>
            <a:r>
              <a:rPr lang="en-GB" sz="2400" dirty="0"/>
              <a:t>Creates daily habit of launching game (Hook model, </a:t>
            </a:r>
            <a:r>
              <a:rPr lang="en-GB" sz="2400" dirty="0" err="1"/>
              <a:t>Nir</a:t>
            </a:r>
            <a:r>
              <a:rPr lang="en-GB" sz="2400" dirty="0"/>
              <a:t> </a:t>
            </a:r>
            <a:r>
              <a:rPr lang="en-GB" sz="2400" dirty="0" err="1"/>
              <a:t>Eyal</a:t>
            </a:r>
            <a:r>
              <a:rPr lang="en-GB" sz="2400" dirty="0"/>
              <a:t>)</a:t>
            </a:r>
          </a:p>
          <a:p>
            <a:endParaRPr lang="en-GB" sz="2400" dirty="0"/>
          </a:p>
          <a:p>
            <a:r>
              <a:rPr lang="en-GB" sz="2400" dirty="0"/>
              <a:t>Peacock effect – Look at me now </a:t>
            </a:r>
          </a:p>
        </p:txBody>
      </p:sp>
    </p:spTree>
    <p:extLst>
      <p:ext uri="{BB962C8B-B14F-4D97-AF65-F5344CB8AC3E}">
        <p14:creationId xmlns:p14="http://schemas.microsoft.com/office/powerpoint/2010/main" val="69877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How We Will Reward - Chests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A chest will be awarded to a player for defeating a boss.</a:t>
            </a:r>
          </a:p>
          <a:p>
            <a:endParaRPr lang="en-GB" sz="2800" dirty="0"/>
          </a:p>
          <a:p>
            <a:r>
              <a:rPr lang="en-GB" sz="2800" dirty="0"/>
              <a:t>Chests contain variable rewards specific to that zone.</a:t>
            </a:r>
          </a:p>
          <a:p>
            <a:endParaRPr lang="en-GB" sz="2800" dirty="0"/>
          </a:p>
          <a:p>
            <a:r>
              <a:rPr lang="en-GB" sz="2800" dirty="0"/>
              <a:t>Possible rewards from chests include: Unique sails, materials or unique pets</a:t>
            </a:r>
          </a:p>
        </p:txBody>
      </p:sp>
    </p:spTree>
    <p:extLst>
      <p:ext uri="{BB962C8B-B14F-4D97-AF65-F5344CB8AC3E}">
        <p14:creationId xmlns:p14="http://schemas.microsoft.com/office/powerpoint/2010/main" val="18790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Immersion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Tactical Immersion</a:t>
            </a:r>
          </a:p>
          <a:p>
            <a:pPr lvl="1"/>
            <a:r>
              <a:rPr lang="en-GB" sz="2800" dirty="0"/>
              <a:t>Skill required to complete the zone will keep players immersed 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Could be phrased as “In the Zone”</a:t>
            </a:r>
          </a:p>
        </p:txBody>
      </p:sp>
    </p:spTree>
    <p:extLst>
      <p:ext uri="{BB962C8B-B14F-4D97-AF65-F5344CB8AC3E}">
        <p14:creationId xmlns:p14="http://schemas.microsoft.com/office/powerpoint/2010/main" val="216711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Mobile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UI</a:t>
            </a:r>
          </a:p>
          <a:p>
            <a:r>
              <a:rPr lang="en-GB" sz="3200" dirty="0"/>
              <a:t>Size of everything on the screen</a:t>
            </a:r>
          </a:p>
          <a:p>
            <a:r>
              <a:rPr lang="en-GB" sz="3200" dirty="0"/>
              <a:t>Art Style</a:t>
            </a:r>
          </a:p>
          <a:p>
            <a:r>
              <a:rPr lang="en-GB" sz="3200" dirty="0"/>
              <a:t>Input</a:t>
            </a:r>
          </a:p>
          <a:p>
            <a:r>
              <a:rPr lang="en-GB" sz="3200" dirty="0"/>
              <a:t>Short Levels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81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Issues we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444" y="1556581"/>
            <a:ext cx="8596668" cy="3880773"/>
          </a:xfrm>
        </p:spPr>
        <p:txBody>
          <a:bodyPr>
            <a:noAutofit/>
          </a:bodyPr>
          <a:lstStyle/>
          <a:p>
            <a:r>
              <a:rPr lang="en-GB" sz="2800" dirty="0"/>
              <a:t>Mechanics were not fun</a:t>
            </a:r>
          </a:p>
          <a:p>
            <a:pPr lvl="1"/>
            <a:r>
              <a:rPr lang="en-GB" sz="2400" dirty="0"/>
              <a:t>Changed to the top down navigation</a:t>
            </a:r>
          </a:p>
          <a:p>
            <a:pPr lvl="1"/>
            <a:r>
              <a:rPr lang="en-GB" sz="2400" dirty="0"/>
              <a:t>Enjoyed exploring</a:t>
            </a:r>
          </a:p>
          <a:p>
            <a:pPr lvl="1"/>
            <a:r>
              <a:rPr lang="en-GB" sz="2400" dirty="0"/>
              <a:t>More control</a:t>
            </a:r>
          </a:p>
          <a:p>
            <a:r>
              <a:rPr lang="en-GB" sz="2800" dirty="0"/>
              <a:t>Game lifetime and scalability</a:t>
            </a:r>
          </a:p>
          <a:p>
            <a:pPr lvl="1"/>
            <a:r>
              <a:rPr lang="en-GB" sz="2400" dirty="0"/>
              <a:t>Boss fights </a:t>
            </a:r>
          </a:p>
          <a:p>
            <a:pPr lvl="1"/>
            <a:r>
              <a:rPr lang="en-GB" sz="2400" dirty="0"/>
              <a:t>Upgrades</a:t>
            </a:r>
          </a:p>
          <a:p>
            <a:pPr lvl="1"/>
            <a:r>
              <a:rPr lang="en-GB" sz="2400" dirty="0"/>
              <a:t>Infinitely scale </a:t>
            </a:r>
          </a:p>
          <a:p>
            <a:r>
              <a:rPr lang="en-GB" sz="2800" dirty="0"/>
              <a:t>Limited Options in the Future</a:t>
            </a:r>
          </a:p>
          <a:p>
            <a:pPr lvl="1"/>
            <a:r>
              <a:rPr lang="en-GB" sz="2400" dirty="0"/>
              <a:t>Different hazards and handmade zones</a:t>
            </a:r>
          </a:p>
        </p:txBody>
      </p:sp>
    </p:spTree>
    <p:extLst>
      <p:ext uri="{BB962C8B-B14F-4D97-AF65-F5344CB8AC3E}">
        <p14:creationId xmlns:p14="http://schemas.microsoft.com/office/powerpoint/2010/main" val="2741685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2" r="3" b="3"/>
          <a:stretch/>
        </p:blipFill>
        <p:spPr>
          <a:xfrm>
            <a:off x="3480436" y="4213553"/>
            <a:ext cx="2616049" cy="1825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61" b="7"/>
          <a:stretch/>
        </p:blipFill>
        <p:spPr>
          <a:xfrm>
            <a:off x="671645" y="4213553"/>
            <a:ext cx="2579397" cy="1826881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4"/>
          <a:srcRect l="8571" r="10826" b="1"/>
          <a:stretch/>
        </p:blipFill>
        <p:spPr>
          <a:xfrm>
            <a:off x="1830041" y="1548581"/>
            <a:ext cx="3300789" cy="2303472"/>
          </a:xfrm>
          <a:prstGeom prst="rect">
            <a:avLst/>
          </a:prstGeom>
        </p:spPr>
      </p:pic>
      <p:sp>
        <p:nvSpPr>
          <p:cNvPr id="14" name="Isosceles Tri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Art Style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idx="1"/>
          </p:nvPr>
        </p:nvSpPr>
        <p:spPr>
          <a:xfrm>
            <a:off x="5360224" y="2158403"/>
            <a:ext cx="4395250" cy="3880773"/>
          </a:xfrm>
        </p:spPr>
        <p:txBody>
          <a:bodyPr>
            <a:normAutofit/>
          </a:bodyPr>
          <a:lstStyle/>
          <a:p>
            <a:r>
              <a:rPr lang="en-US" sz="3200" dirty="0"/>
              <a:t>Low poly 3d Art Style</a:t>
            </a:r>
          </a:p>
          <a:p>
            <a:r>
              <a:rPr lang="en-US" sz="3200" dirty="0"/>
              <a:t>Pastel Colours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9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672" y="2016944"/>
            <a:ext cx="10515600" cy="2850024"/>
          </a:xfrm>
        </p:spPr>
        <p:txBody>
          <a:bodyPr>
            <a:normAutofit/>
          </a:bodyPr>
          <a:lstStyle/>
          <a:p>
            <a:r>
              <a:rPr lang="en-GB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329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716"/>
            <a:ext cx="10515600" cy="586724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000" dirty="0"/>
              <a:t>Log Line- A social competitive snack game with tactical immersion.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Demographic - 18-24 Males &amp; Females, Mobile Users</a:t>
            </a:r>
          </a:p>
          <a:p>
            <a:pPr lvl="1"/>
            <a:r>
              <a:rPr lang="en-GB" sz="2000" dirty="0"/>
              <a:t>Males tend to enjoy competition</a:t>
            </a:r>
          </a:p>
          <a:p>
            <a:pPr lvl="1"/>
            <a:r>
              <a:rPr lang="en-GB" sz="2000" dirty="0"/>
              <a:t>Females tend to enjoy Nurturing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Players Goal- Compete against your friends, by seeing who can unlock the most zones. </a:t>
            </a:r>
          </a:p>
          <a:p>
            <a:pPr lvl="1"/>
            <a:r>
              <a:rPr lang="en-GB" sz="2000" dirty="0"/>
              <a:t>Unlock cool loot as you go!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49666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Player Experience and 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077978"/>
          </a:xfrm>
        </p:spPr>
        <p:txBody>
          <a:bodyPr>
            <a:normAutofit fontScale="25000" lnSpcReduction="20000"/>
          </a:bodyPr>
          <a:lstStyle/>
          <a:p>
            <a:r>
              <a:rPr lang="en-GB" sz="8000" dirty="0"/>
              <a:t>Player Experience</a:t>
            </a:r>
          </a:p>
          <a:p>
            <a:pPr lvl="1"/>
            <a:r>
              <a:rPr lang="en-GB" sz="8000" dirty="0"/>
              <a:t>Easy Fun - Curiosity in future mechanics and zones</a:t>
            </a:r>
          </a:p>
          <a:p>
            <a:pPr lvl="1"/>
            <a:endParaRPr lang="en-GB" sz="8000" dirty="0"/>
          </a:p>
          <a:p>
            <a:pPr lvl="1"/>
            <a:r>
              <a:rPr lang="en-GB" sz="8000" dirty="0"/>
              <a:t>Stress – Failing to complete levels</a:t>
            </a:r>
          </a:p>
          <a:p>
            <a:pPr lvl="1"/>
            <a:endParaRPr lang="en-GB" sz="8000" dirty="0"/>
          </a:p>
          <a:p>
            <a:pPr lvl="1"/>
            <a:r>
              <a:rPr lang="en-GB" sz="8000" dirty="0"/>
              <a:t>Hard Fun + </a:t>
            </a:r>
            <a:r>
              <a:rPr lang="en-GB" sz="8000" dirty="0" err="1"/>
              <a:t>Fiero</a:t>
            </a:r>
            <a:r>
              <a:rPr lang="en-GB" sz="8000" dirty="0"/>
              <a:t> – Defeating Bosses, Navigating Zones</a:t>
            </a:r>
          </a:p>
          <a:p>
            <a:pPr lvl="1"/>
            <a:endParaRPr lang="en-GB" sz="8000" dirty="0"/>
          </a:p>
          <a:p>
            <a:pPr lvl="1"/>
            <a:r>
              <a:rPr lang="en-GB" sz="8000" dirty="0"/>
              <a:t>People Fun – Competing against your friends, Sharing Unlocks</a:t>
            </a:r>
          </a:p>
          <a:p>
            <a:pPr lvl="1"/>
            <a:endParaRPr lang="en-GB" sz="8000" dirty="0"/>
          </a:p>
          <a:p>
            <a:pPr lvl="1"/>
            <a:r>
              <a:rPr lang="en-GB" sz="8000" dirty="0"/>
              <a:t>Serious Fun – Collections (sails and pets)</a:t>
            </a:r>
          </a:p>
          <a:p>
            <a:pPr lvl="1"/>
            <a:endParaRPr lang="en-GB" sz="1800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755363" y="6211669"/>
            <a:ext cx="3510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Types of fun by Nicole </a:t>
            </a:r>
            <a:r>
              <a:rPr lang="en-GB" dirty="0" err="1"/>
              <a:t>Lazzaro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45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Progression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Players progress through the game by navigating zones and defeating bosses</a:t>
            </a:r>
          </a:p>
          <a:p>
            <a:endParaRPr lang="en-GB" sz="2400" dirty="0"/>
          </a:p>
          <a:p>
            <a:r>
              <a:rPr lang="en-GB" sz="2400" dirty="0"/>
              <a:t>Zones will get tougher and require upgraded boat parts</a:t>
            </a:r>
          </a:p>
          <a:p>
            <a:endParaRPr lang="en-GB" sz="2400" dirty="0"/>
          </a:p>
          <a:p>
            <a:r>
              <a:rPr lang="en-GB" sz="2400" dirty="0"/>
              <a:t>Defeating a boss rewards the player with materials</a:t>
            </a:r>
          </a:p>
          <a:p>
            <a:endParaRPr lang="en-GB" sz="2400" dirty="0"/>
          </a:p>
          <a:p>
            <a:r>
              <a:rPr lang="en-GB" sz="2400" dirty="0"/>
              <a:t>Materials are used for upgrading the boat</a:t>
            </a:r>
          </a:p>
        </p:txBody>
      </p:sp>
    </p:spTree>
    <p:extLst>
      <p:ext uri="{BB962C8B-B14F-4D97-AF65-F5344CB8AC3E}">
        <p14:creationId xmlns:p14="http://schemas.microsoft.com/office/powerpoint/2010/main" val="302499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Mechanics – Navigating Zones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98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699841"/>
                </a:solidFill>
              </a:rPr>
              <a:t>Mechanics - Boss Fight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0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Cosmetics - Sails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78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Cosmetics - 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63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Social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Facebook integration </a:t>
            </a:r>
          </a:p>
          <a:p>
            <a:endParaRPr lang="en-GB" sz="2800" dirty="0"/>
          </a:p>
          <a:p>
            <a:r>
              <a:rPr lang="en-GB" sz="2800" dirty="0"/>
              <a:t>See what zones your friends have completed</a:t>
            </a:r>
          </a:p>
          <a:p>
            <a:endParaRPr lang="en-GB" sz="2800" dirty="0"/>
          </a:p>
          <a:p>
            <a:r>
              <a:rPr lang="en-GB" sz="2800" dirty="0"/>
              <a:t>Post what you have unlocked (zones, cosmetics)</a:t>
            </a:r>
          </a:p>
        </p:txBody>
      </p:sp>
    </p:spTree>
    <p:extLst>
      <p:ext uri="{BB962C8B-B14F-4D97-AF65-F5344CB8AC3E}">
        <p14:creationId xmlns:p14="http://schemas.microsoft.com/office/powerpoint/2010/main" val="2259202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389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Level 6 Group 5 </vt:lpstr>
      <vt:lpstr>Objectives</vt:lpstr>
      <vt:lpstr>Player Experience and Fun</vt:lpstr>
      <vt:lpstr>Progression System</vt:lpstr>
      <vt:lpstr>Mechanics – Navigating Zones</vt:lpstr>
      <vt:lpstr>Mechanics - Boss Fight</vt:lpstr>
      <vt:lpstr>Cosmetics - Sails</vt:lpstr>
      <vt:lpstr>Cosmetics - Pets</vt:lpstr>
      <vt:lpstr>Social Competition</vt:lpstr>
      <vt:lpstr>Rewards</vt:lpstr>
      <vt:lpstr>How We Will Reward – New Sails</vt:lpstr>
      <vt:lpstr>How We Will Reward - Chests</vt:lpstr>
      <vt:lpstr>Immersion</vt:lpstr>
      <vt:lpstr>Mobile Accessibility</vt:lpstr>
      <vt:lpstr>Issues we faced</vt:lpstr>
      <vt:lpstr>Art Style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5</dc:title>
  <dc:creator>Jay Pointer (s168458)</dc:creator>
  <cp:lastModifiedBy>dalton kirk</cp:lastModifiedBy>
  <cp:revision>25</cp:revision>
  <dcterms:created xsi:type="dcterms:W3CDTF">2016-10-18T16:59:38Z</dcterms:created>
  <dcterms:modified xsi:type="dcterms:W3CDTF">2016-12-09T14:33:56Z</dcterms:modified>
</cp:coreProperties>
</file>