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75" r:id="rId4"/>
    <p:sldId id="276" r:id="rId5"/>
    <p:sldId id="27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19CCB-2BA3-4560-B880-BE25D0AD66B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8C8FA-FB59-4EF7-AB80-5449ACDAA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26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66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79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3853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14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2867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98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311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57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41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7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08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9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5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47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0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6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10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715K-Sb0Fg&amp;feature=youtu.be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7715K-Sb0Fg" TargetMode="Externa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Level 6 Group 5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(IMDCGD307-16YRD) – Game Project</a:t>
            </a:r>
          </a:p>
          <a:p>
            <a:r>
              <a:rPr lang="en-GB" dirty="0"/>
              <a:t>Jay Pointer, Dalton Kirk, Ashley Burton and Ryan Lavelle</a:t>
            </a:r>
          </a:p>
        </p:txBody>
      </p:sp>
    </p:spTree>
    <p:extLst>
      <p:ext uri="{BB962C8B-B14F-4D97-AF65-F5344CB8AC3E}">
        <p14:creationId xmlns:p14="http://schemas.microsoft.com/office/powerpoint/2010/main" val="371603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716"/>
            <a:ext cx="10515600" cy="586724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sz="2000" dirty="0"/>
              <a:t>Log Line- A social competitive snack game with tactical immersion.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Demographic - 18-24 Males &amp; Females, Mobile Users</a:t>
            </a:r>
          </a:p>
          <a:p>
            <a:pPr lvl="1"/>
            <a:r>
              <a:rPr lang="en-GB" sz="2000" dirty="0"/>
              <a:t>Males tend to enjoy competition</a:t>
            </a:r>
          </a:p>
          <a:p>
            <a:pPr lvl="1"/>
            <a:r>
              <a:rPr lang="en-GB" sz="2000" dirty="0"/>
              <a:t>Females tend to enjoy Nurturing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Players Goal- Compete against your friends, by seeing who can unlock the most zones. </a:t>
            </a:r>
          </a:p>
          <a:p>
            <a:pPr lvl="1"/>
            <a:r>
              <a:rPr lang="en-GB" sz="2000" dirty="0"/>
              <a:t>Unlock cool loot as you go!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49666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Video</a:t>
            </a:r>
          </a:p>
        </p:txBody>
      </p:sp>
      <p:sp>
        <p:nvSpPr>
          <p:cNvPr id="5" name="Rectangle 4"/>
          <p:cNvSpPr/>
          <p:nvPr/>
        </p:nvSpPr>
        <p:spPr>
          <a:xfrm>
            <a:off x="1224793" y="6404252"/>
            <a:ext cx="8523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  <a:hlinkClick r:id="rId3"/>
              </a:rPr>
              <a:t>https://www.youtube.com/watch?v=7715K-Sb0Fg&amp;feature=youtu.be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7" name="7715K-Sb0Fg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77334" y="1406268"/>
            <a:ext cx="8399554" cy="47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7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Game Loop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29288" y="2754656"/>
            <a:ext cx="1789103" cy="70637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sz="5200" dirty="0"/>
              <a:t>Loot</a:t>
            </a:r>
            <a:endParaRPr lang="en-GB" sz="2800" dirty="0"/>
          </a:p>
        </p:txBody>
      </p:sp>
      <p:sp>
        <p:nvSpPr>
          <p:cNvPr id="8" name="Right Arrow 7"/>
          <p:cNvSpPr/>
          <p:nvPr/>
        </p:nvSpPr>
        <p:spPr>
          <a:xfrm rot="20176613">
            <a:off x="3186607" y="1914253"/>
            <a:ext cx="1649734" cy="629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80938" y="1510018"/>
            <a:ext cx="2821131" cy="612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GB" sz="4800" dirty="0"/>
              <a:t>Explore</a:t>
            </a:r>
            <a:endParaRPr lang="en-GB" sz="28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987766" y="5146648"/>
            <a:ext cx="2821131" cy="76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GB" sz="4800" dirty="0"/>
              <a:t>Upgrade</a:t>
            </a:r>
            <a:endParaRPr lang="en-GB" sz="28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682690" y="3826760"/>
            <a:ext cx="2821131" cy="742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GB" sz="5200" dirty="0"/>
              <a:t>Fight</a:t>
            </a:r>
            <a:endParaRPr lang="en-GB" sz="4800" dirty="0"/>
          </a:p>
        </p:txBody>
      </p:sp>
      <p:sp>
        <p:nvSpPr>
          <p:cNvPr id="9" name="Right Arrow 8"/>
          <p:cNvSpPr/>
          <p:nvPr/>
        </p:nvSpPr>
        <p:spPr>
          <a:xfrm rot="3586936">
            <a:off x="6825192" y="2608265"/>
            <a:ext cx="1517690" cy="683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Arrow 9"/>
          <p:cNvSpPr/>
          <p:nvPr/>
        </p:nvSpPr>
        <p:spPr>
          <a:xfrm rot="9420839">
            <a:off x="5857823" y="4704497"/>
            <a:ext cx="1649734" cy="727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 rot="14918314">
            <a:off x="2359881" y="3856264"/>
            <a:ext cx="1517690" cy="683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3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672" y="2016944"/>
            <a:ext cx="10515600" cy="2850024"/>
          </a:xfrm>
        </p:spPr>
        <p:txBody>
          <a:bodyPr>
            <a:normAutofit/>
          </a:bodyPr>
          <a:lstStyle/>
          <a:p>
            <a:r>
              <a:rPr lang="en-GB" sz="6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032935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88</Words>
  <Application>Microsoft Office PowerPoint</Application>
  <PresentationFormat>Widescreen</PresentationFormat>
  <Paragraphs>24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Level 6 Group 5 </vt:lpstr>
      <vt:lpstr>Objectives</vt:lpstr>
      <vt:lpstr>Game Video</vt:lpstr>
      <vt:lpstr>Game Loop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6 Group 5</dc:title>
  <dc:creator>Jay Pointer (s168458)</dc:creator>
  <cp:lastModifiedBy>Ashley Burton</cp:lastModifiedBy>
  <cp:revision>26</cp:revision>
  <dcterms:created xsi:type="dcterms:W3CDTF">2016-10-18T16:59:38Z</dcterms:created>
  <dcterms:modified xsi:type="dcterms:W3CDTF">2017-02-28T21:10:29Z</dcterms:modified>
</cp:coreProperties>
</file>