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19CCB-2BA3-4560-B880-BE25D0AD66BC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8C8FA-FB59-4EF7-AB80-5449ACDAA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26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CC7-1D46-4721-951A-56A46FE3B6EA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4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66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79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3853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14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286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8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311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57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41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7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08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9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5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47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0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6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5EFA-6DBE-4BCA-B404-F185A1FAAF3C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0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6 Group 5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Jay Pointer, Dalton Kirk and Ashley Burton</a:t>
            </a:r>
          </a:p>
        </p:txBody>
      </p:sp>
    </p:spTree>
    <p:extLst>
      <p:ext uri="{BB962C8B-B14F-4D97-AF65-F5344CB8AC3E}">
        <p14:creationId xmlns:p14="http://schemas.microsoft.com/office/powerpoint/2010/main" val="371603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Facebook integration </a:t>
            </a:r>
          </a:p>
          <a:p>
            <a:endParaRPr lang="en-GB" dirty="0"/>
          </a:p>
          <a:p>
            <a:r>
              <a:rPr lang="en-GB" dirty="0"/>
              <a:t>See your friends rank and compete</a:t>
            </a:r>
          </a:p>
          <a:p>
            <a:endParaRPr lang="en-GB" dirty="0"/>
          </a:p>
          <a:p>
            <a:r>
              <a:rPr lang="en-GB" dirty="0"/>
              <a:t>Post what you have unlocked (zones, cosmetics)</a:t>
            </a:r>
          </a:p>
        </p:txBody>
      </p:sp>
    </p:spTree>
    <p:extLst>
      <p:ext uri="{BB962C8B-B14F-4D97-AF65-F5344CB8AC3E}">
        <p14:creationId xmlns:p14="http://schemas.microsoft.com/office/powerpoint/2010/main" val="225920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Rewards will encourage players to keep playing our game</a:t>
            </a:r>
          </a:p>
          <a:p>
            <a:endParaRPr lang="en-GB" dirty="0"/>
          </a:p>
          <a:p>
            <a:r>
              <a:rPr lang="en-GB" dirty="0"/>
              <a:t>Rewards will make players feel better about playing our game</a:t>
            </a:r>
          </a:p>
          <a:p>
            <a:endParaRPr lang="en-GB" dirty="0"/>
          </a:p>
          <a:p>
            <a:r>
              <a:rPr lang="en-GB" dirty="0"/>
              <a:t>Getting rewards creates investment</a:t>
            </a:r>
          </a:p>
        </p:txBody>
      </p:sp>
    </p:spTree>
    <p:extLst>
      <p:ext uri="{BB962C8B-B14F-4D97-AF65-F5344CB8AC3E}">
        <p14:creationId xmlns:p14="http://schemas.microsoft.com/office/powerpoint/2010/main" val="159518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Will Reward – New Sails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Fixed time reward – new random sail every 7</a:t>
            </a:r>
            <a:r>
              <a:rPr lang="en-GB" baseline="30000" dirty="0"/>
              <a:t>th</a:t>
            </a:r>
            <a:r>
              <a:rPr lang="en-GB" dirty="0"/>
              <a:t> day you play the game</a:t>
            </a:r>
          </a:p>
          <a:p>
            <a:endParaRPr lang="en-GB" dirty="0"/>
          </a:p>
          <a:p>
            <a:r>
              <a:rPr lang="en-GB" dirty="0"/>
              <a:t>Cosmetic item that allows customisation</a:t>
            </a:r>
          </a:p>
          <a:p>
            <a:endParaRPr lang="en-GB" dirty="0"/>
          </a:p>
          <a:p>
            <a:r>
              <a:rPr lang="en-GB" dirty="0"/>
              <a:t>Creates daily habit of launching game (Hook model, </a:t>
            </a:r>
            <a:r>
              <a:rPr lang="en-GB" dirty="0" err="1"/>
              <a:t>Nir</a:t>
            </a:r>
            <a:r>
              <a:rPr lang="en-GB" dirty="0"/>
              <a:t> </a:t>
            </a:r>
            <a:r>
              <a:rPr lang="en-GB" dirty="0" err="1"/>
              <a:t>Eyal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Peacock effect – Look at me now </a:t>
            </a:r>
          </a:p>
        </p:txBody>
      </p:sp>
    </p:spTree>
    <p:extLst>
      <p:ext uri="{BB962C8B-B14F-4D97-AF65-F5344CB8AC3E}">
        <p14:creationId xmlns:p14="http://schemas.microsoft.com/office/powerpoint/2010/main" val="69877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Will Reward - Chests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chest will be awarded to a player for completing an exploration.</a:t>
            </a:r>
          </a:p>
          <a:p>
            <a:endParaRPr lang="en-GB" dirty="0"/>
          </a:p>
          <a:p>
            <a:r>
              <a:rPr lang="en-GB" dirty="0"/>
              <a:t>Chests contain variable rewards specific to that zone.</a:t>
            </a:r>
          </a:p>
          <a:p>
            <a:endParaRPr lang="en-GB" dirty="0"/>
          </a:p>
          <a:p>
            <a:r>
              <a:rPr lang="en-GB" dirty="0"/>
              <a:t>Possible rewards from chests include: Unique sails, </a:t>
            </a:r>
            <a:r>
              <a:rPr lang="en-GB"/>
              <a:t>experience or unique </a:t>
            </a:r>
            <a:r>
              <a:rPr lang="en-GB" dirty="0"/>
              <a:t>pets</a:t>
            </a:r>
          </a:p>
        </p:txBody>
      </p:sp>
    </p:spTree>
    <p:extLst>
      <p:ext uri="{BB962C8B-B14F-4D97-AF65-F5344CB8AC3E}">
        <p14:creationId xmlns:p14="http://schemas.microsoft.com/office/powerpoint/2010/main" val="18790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Will Reward - Skill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Skill reward - Bonus experience for playing well</a:t>
            </a:r>
          </a:p>
          <a:p>
            <a:endParaRPr lang="en-GB" dirty="0"/>
          </a:p>
          <a:p>
            <a:r>
              <a:rPr lang="en-GB" dirty="0"/>
              <a:t>Why? - Increase feeling of mastery, makes player feel good</a:t>
            </a:r>
          </a:p>
          <a:p>
            <a:endParaRPr lang="en-GB" dirty="0"/>
          </a:p>
          <a:p>
            <a:r>
              <a:rPr lang="en-GB" dirty="0"/>
              <a:t>Combos – E.g. tapping on birds in a row without missing one</a:t>
            </a:r>
          </a:p>
          <a:p>
            <a:endParaRPr lang="en-GB" dirty="0"/>
          </a:p>
          <a:p>
            <a:r>
              <a:rPr lang="en-GB" dirty="0"/>
              <a:t>Perfects – not making a single mistake. E.g. Not breaking the sails once on an exploration </a:t>
            </a:r>
          </a:p>
        </p:txBody>
      </p:sp>
    </p:spTree>
    <p:extLst>
      <p:ext uri="{BB962C8B-B14F-4D97-AF65-F5344CB8AC3E}">
        <p14:creationId xmlns:p14="http://schemas.microsoft.com/office/powerpoint/2010/main" val="1508869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Immersion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Tactical Immersion</a:t>
            </a:r>
          </a:p>
          <a:p>
            <a:pPr lvl="1"/>
            <a:r>
              <a:rPr lang="en-GB" dirty="0"/>
              <a:t>In game where the skill required to complete a level brings a player into the game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Could be phrased as “In the Zone”</a:t>
            </a:r>
          </a:p>
        </p:txBody>
      </p:sp>
    </p:spTree>
    <p:extLst>
      <p:ext uri="{BB962C8B-B14F-4D97-AF65-F5344CB8AC3E}">
        <p14:creationId xmlns:p14="http://schemas.microsoft.com/office/powerpoint/2010/main" val="2167117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76244" y="109741"/>
            <a:ext cx="9144000" cy="1030856"/>
          </a:xfrm>
        </p:spPr>
        <p:txBody>
          <a:bodyPr/>
          <a:lstStyle/>
          <a:p>
            <a:r>
              <a:rPr lang="en-US" dirty="0"/>
              <a:t>Tension and Release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731" y="1530706"/>
            <a:ext cx="3248025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u="sng" dirty="0"/>
              <a:t>Tension through each level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Increase overtime.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Keeping the player engaged.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Release once level is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14620" y="4686300"/>
            <a:ext cx="1114249" cy="6316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619626" y="4695825"/>
            <a:ext cx="335887" cy="64094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352680" y="5486400"/>
            <a:ext cx="1650688" cy="1113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352680" y="4438650"/>
            <a:ext cx="11219" cy="105235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/>
          <p:cNvSpPr txBox="1"/>
          <p:nvPr/>
        </p:nvSpPr>
        <p:spPr>
          <a:xfrm>
            <a:off x="914488" y="56388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457244" y="48196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Tension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2791" y="1403330"/>
            <a:ext cx="4246953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u="sng" dirty="0"/>
              <a:t>Release and Reward throughout the game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Rewards come with release.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Reward player with help on mechanics and score.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Repeating difficulty curve to keep the game interesting but accessible to players of all skill levels.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Learn, practice, master loop.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772693" y="5743116"/>
            <a:ext cx="2229200" cy="1113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TextBox 12"/>
          <p:cNvSpPr txBox="1"/>
          <p:nvPr/>
        </p:nvSpPr>
        <p:spPr>
          <a:xfrm>
            <a:off x="5267820" y="5816749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Levels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766939" y="4564478"/>
            <a:ext cx="703" cy="118907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3884596" y="4570353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Hard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87569" y="563333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Easy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896530" y="5154997"/>
            <a:ext cx="640922" cy="41079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527438" y="5138793"/>
            <a:ext cx="6037" cy="3975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533916" y="5133516"/>
            <a:ext cx="640922" cy="41079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162566" y="5114466"/>
            <a:ext cx="6037" cy="3975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172091" y="5095416"/>
            <a:ext cx="640922" cy="41079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800741" y="5085891"/>
            <a:ext cx="6037" cy="3975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542804" y="4258856"/>
            <a:ext cx="473776" cy="8781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46435" y="4149684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New mechanic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986066" y="4250327"/>
            <a:ext cx="204773" cy="83151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997303" y="4248921"/>
            <a:ext cx="790084" cy="76935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608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Mobile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UI</a:t>
            </a:r>
          </a:p>
          <a:p>
            <a:r>
              <a:rPr lang="en-GB" sz="3200" dirty="0"/>
              <a:t>Size of everything on the screen</a:t>
            </a:r>
          </a:p>
          <a:p>
            <a:r>
              <a:rPr lang="en-GB" sz="3200" dirty="0"/>
              <a:t>Art Style</a:t>
            </a:r>
          </a:p>
          <a:p>
            <a:r>
              <a:rPr lang="en-GB" sz="3200" dirty="0"/>
              <a:t>Input</a:t>
            </a:r>
          </a:p>
          <a:p>
            <a:r>
              <a:rPr lang="en-GB" sz="3200" dirty="0"/>
              <a:t>Short Levels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817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2" r="3" b="3"/>
          <a:stretch/>
        </p:blipFill>
        <p:spPr>
          <a:xfrm>
            <a:off x="3480436" y="4213553"/>
            <a:ext cx="2616049" cy="1825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61" b="7"/>
          <a:stretch/>
        </p:blipFill>
        <p:spPr>
          <a:xfrm>
            <a:off x="671645" y="4213553"/>
            <a:ext cx="2579397" cy="1826881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4"/>
          <a:srcRect l="8571" r="10826" b="1"/>
          <a:stretch/>
        </p:blipFill>
        <p:spPr>
          <a:xfrm>
            <a:off x="1830041" y="1548581"/>
            <a:ext cx="3300789" cy="2303472"/>
          </a:xfrm>
          <a:prstGeom prst="rect">
            <a:avLst/>
          </a:prstGeom>
        </p:spPr>
      </p:pic>
      <p:sp>
        <p:nvSpPr>
          <p:cNvPr id="14" name="Isosceles Tri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Art Style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idx="1"/>
          </p:nvPr>
        </p:nvSpPr>
        <p:spPr>
          <a:xfrm>
            <a:off x="6325880" y="2160589"/>
            <a:ext cx="2948121" cy="3880773"/>
          </a:xfrm>
        </p:spPr>
        <p:txBody>
          <a:bodyPr>
            <a:normAutofit/>
          </a:bodyPr>
          <a:lstStyle/>
          <a:p>
            <a:r>
              <a:rPr lang="en-US" dirty="0"/>
              <a:t>Low poly 3d Art Style</a:t>
            </a:r>
          </a:p>
          <a:p>
            <a:r>
              <a:rPr lang="en-US" dirty="0"/>
              <a:t>Pastel Colours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94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672" y="2016944"/>
            <a:ext cx="10515600" cy="2850024"/>
          </a:xfrm>
        </p:spPr>
        <p:txBody>
          <a:bodyPr>
            <a:normAutofit/>
          </a:bodyPr>
          <a:lstStyle/>
          <a:p>
            <a:r>
              <a:rPr lang="en-GB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0329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716"/>
            <a:ext cx="10515600" cy="5867247"/>
          </a:xfrm>
        </p:spPr>
        <p:txBody>
          <a:bodyPr/>
          <a:lstStyle/>
          <a:p>
            <a:r>
              <a:rPr lang="en-GB" dirty="0"/>
              <a:t>Log Line- A social competitive snack game with tactical immersion.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Demographic - 18-24 Males, Mobile Users</a:t>
            </a:r>
          </a:p>
          <a:p>
            <a:pPr lvl="1"/>
            <a:r>
              <a:rPr lang="en-GB" dirty="0"/>
              <a:t>Focus on skill and mastery</a:t>
            </a:r>
          </a:p>
          <a:p>
            <a:pPr lvl="1"/>
            <a:r>
              <a:rPr lang="en-GB" dirty="0"/>
              <a:t>Males tend to enjoy competition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Goal- Compete against your friends, complete all zones and reach the highest rank. </a:t>
            </a:r>
          </a:p>
          <a:p>
            <a:pPr marL="0" indent="0">
              <a:buNone/>
            </a:pPr>
            <a:r>
              <a:rPr lang="en-GB" dirty="0"/>
              <a:t>		Unlock cool loot as you go!</a:t>
            </a:r>
          </a:p>
        </p:txBody>
      </p:sp>
    </p:spTree>
    <p:extLst>
      <p:ext uri="{BB962C8B-B14F-4D97-AF65-F5344CB8AC3E}">
        <p14:creationId xmlns:p14="http://schemas.microsoft.com/office/powerpoint/2010/main" val="349666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Player Experience and Fun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077978"/>
          </a:xfrm>
        </p:spPr>
        <p:txBody>
          <a:bodyPr>
            <a:normAutofit/>
          </a:bodyPr>
          <a:lstStyle/>
          <a:p>
            <a:r>
              <a:rPr lang="en-GB" dirty="0"/>
              <a:t>Player Experience</a:t>
            </a:r>
          </a:p>
          <a:p>
            <a:pPr lvl="1"/>
            <a:r>
              <a:rPr lang="en-GB" dirty="0"/>
              <a:t>Curiosity – Future mechanics</a:t>
            </a:r>
          </a:p>
          <a:p>
            <a:pPr lvl="1"/>
            <a:r>
              <a:rPr lang="en-GB" dirty="0"/>
              <a:t>Stress – Failing to complete levels</a:t>
            </a:r>
          </a:p>
          <a:p>
            <a:pPr lvl="1"/>
            <a:r>
              <a:rPr lang="en-GB" dirty="0"/>
              <a:t>Fiero – Completion of levels</a:t>
            </a:r>
          </a:p>
          <a:p>
            <a:pPr lvl="1"/>
            <a:r>
              <a:rPr lang="en-GB" dirty="0"/>
              <a:t>Hard fun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45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 – Boat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66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 - Sails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78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 – Birds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95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 – Fire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 – Kraken!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9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Players progress through the game by exploring zones</a:t>
            </a:r>
          </a:p>
          <a:p>
            <a:endParaRPr lang="en-GB" dirty="0"/>
          </a:p>
          <a:p>
            <a:r>
              <a:rPr lang="en-GB" dirty="0"/>
              <a:t>Zones will get tougher and require higher ranks</a:t>
            </a:r>
          </a:p>
          <a:p>
            <a:endParaRPr lang="en-GB" dirty="0"/>
          </a:p>
          <a:p>
            <a:r>
              <a:rPr lang="en-GB" dirty="0"/>
              <a:t>Completing an exploration rewards the player with experience</a:t>
            </a:r>
          </a:p>
          <a:p>
            <a:endParaRPr lang="en-GB" dirty="0"/>
          </a:p>
          <a:p>
            <a:r>
              <a:rPr lang="en-GB" dirty="0"/>
              <a:t>This experience will increase their Rank</a:t>
            </a:r>
          </a:p>
        </p:txBody>
      </p:sp>
    </p:spTree>
    <p:extLst>
      <p:ext uri="{BB962C8B-B14F-4D97-AF65-F5344CB8AC3E}">
        <p14:creationId xmlns:p14="http://schemas.microsoft.com/office/powerpoint/2010/main" val="30249927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441</Words>
  <Application>Microsoft Office PowerPoint</Application>
  <PresentationFormat>Widescreen</PresentationFormat>
  <Paragraphs>103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Level 6 Group 5 </vt:lpstr>
      <vt:lpstr>PowerPoint Presentation</vt:lpstr>
      <vt:lpstr>Player Experience and Fun</vt:lpstr>
      <vt:lpstr>Mechanics – Boat Switching</vt:lpstr>
      <vt:lpstr>Mechanics - Sails</vt:lpstr>
      <vt:lpstr>Mechanics – Birds</vt:lpstr>
      <vt:lpstr>Mechanics – Fire</vt:lpstr>
      <vt:lpstr>Mechanics – Kraken!</vt:lpstr>
      <vt:lpstr>Progression System</vt:lpstr>
      <vt:lpstr>Social Competition</vt:lpstr>
      <vt:lpstr>Rewards</vt:lpstr>
      <vt:lpstr>How We Will Reward – New Sails</vt:lpstr>
      <vt:lpstr>How We Will Reward - Chests</vt:lpstr>
      <vt:lpstr>How We Will Reward - Skill</vt:lpstr>
      <vt:lpstr>Immersion</vt:lpstr>
      <vt:lpstr>Tension and Release</vt:lpstr>
      <vt:lpstr>Mobile Accessibility</vt:lpstr>
      <vt:lpstr>Art Style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6 Group 5</dc:title>
  <dc:creator>Jay Pointer (s168458)</dc:creator>
  <cp:lastModifiedBy>Ashley Burton</cp:lastModifiedBy>
  <cp:revision>16</cp:revision>
  <dcterms:created xsi:type="dcterms:W3CDTF">2016-10-18T16:59:38Z</dcterms:created>
  <dcterms:modified xsi:type="dcterms:W3CDTF">2016-11-16T15:27:44Z</dcterms:modified>
</cp:coreProperties>
</file>