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OKP_V9vnW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(IMDCGD307-16YRD) – Game Project</a:t>
            </a:r>
          </a:p>
          <a:p>
            <a:r>
              <a:rPr lang="en-GB" dirty="0"/>
              <a:t>Jay Pointer, Dalton Kirk, Ashley Burton and Ryan Lavelle</a:t>
            </a:r>
          </a:p>
        </p:txBody>
      </p:sp>
    </p:spTree>
    <p:extLst>
      <p:ext uri="{BB962C8B-B14F-4D97-AF65-F5344CB8AC3E}">
        <p14:creationId xmlns:p14="http://schemas.microsoft.com/office/powerpoint/2010/main" val="371603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93" y="234215"/>
            <a:ext cx="10515600" cy="586724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sz="2400" dirty="0"/>
          </a:p>
          <a:p>
            <a:r>
              <a:rPr lang="en-GB" sz="2400" dirty="0"/>
              <a:t>Log Line- A social competitive snack game with tactical immersion.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Demographic - 18-24 males &amp; females, mobile users, social media users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Players goal- Compete against your friends, by seeing who can unlock the most zones. And unlock cool loot as you go!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4966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Video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4793" y="6404252"/>
            <a:ext cx="852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https://www.youtube.com/watch?v=zOKP_V9vnWY</a:t>
            </a:r>
          </a:p>
        </p:txBody>
      </p:sp>
      <p:pic>
        <p:nvPicPr>
          <p:cNvPr id="6" name="zOKP_V9vnW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8580" y="1258349"/>
            <a:ext cx="9018150" cy="50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Game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8070" y="5132096"/>
            <a:ext cx="1789103" cy="7063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5200" dirty="0"/>
              <a:t>Loot</a:t>
            </a:r>
            <a:endParaRPr lang="en-GB" sz="2800" dirty="0"/>
          </a:p>
        </p:txBody>
      </p:sp>
      <p:sp>
        <p:nvSpPr>
          <p:cNvPr id="8" name="Right Arrow 7"/>
          <p:cNvSpPr/>
          <p:nvPr/>
        </p:nvSpPr>
        <p:spPr>
          <a:xfrm rot="20176613">
            <a:off x="3186607" y="1914253"/>
            <a:ext cx="1649734" cy="62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80938" y="1510018"/>
            <a:ext cx="2821131" cy="6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Explore</a:t>
            </a:r>
            <a:endParaRPr lang="en-GB" sz="28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92971" y="2564868"/>
            <a:ext cx="2821131" cy="76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Upgrade</a:t>
            </a:r>
            <a:endParaRPr lang="en-GB" sz="2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682690" y="3826760"/>
            <a:ext cx="2821131" cy="74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5200" dirty="0"/>
              <a:t>Fight</a:t>
            </a:r>
            <a:endParaRPr lang="en-GB" sz="4800" dirty="0"/>
          </a:p>
        </p:txBody>
      </p:sp>
      <p:sp>
        <p:nvSpPr>
          <p:cNvPr id="9" name="Right Arrow 8"/>
          <p:cNvSpPr/>
          <p:nvPr/>
        </p:nvSpPr>
        <p:spPr>
          <a:xfrm rot="3586936">
            <a:off x="6825192" y="2608265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9420839">
            <a:off x="5857823" y="4704497"/>
            <a:ext cx="1649734" cy="72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14918314">
            <a:off x="2359881" y="3856264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3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Playtesting Feedback – Main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08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Most occurring issue – controls</a:t>
            </a:r>
          </a:p>
          <a:p>
            <a:endParaRPr lang="en-GB" sz="2400" dirty="0"/>
          </a:p>
          <a:p>
            <a:r>
              <a:rPr lang="en-GB" sz="2400" dirty="0"/>
              <a:t>Other issues included:</a:t>
            </a:r>
          </a:p>
          <a:p>
            <a:pPr lvl="1"/>
            <a:r>
              <a:rPr lang="en-GB" sz="2000" dirty="0"/>
              <a:t>Unaware of upgrades</a:t>
            </a:r>
          </a:p>
          <a:p>
            <a:pPr lvl="1"/>
            <a:r>
              <a:rPr lang="en-GB" sz="2000" dirty="0"/>
              <a:t>Unaware of chests</a:t>
            </a:r>
          </a:p>
          <a:p>
            <a:pPr lvl="1"/>
            <a:r>
              <a:rPr lang="en-GB" sz="2000" dirty="0"/>
              <a:t>Unaware of cosmetics</a:t>
            </a:r>
          </a:p>
        </p:txBody>
      </p:sp>
    </p:spTree>
    <p:extLst>
      <p:ext uri="{BB962C8B-B14F-4D97-AF65-F5344CB8AC3E}">
        <p14:creationId xmlns:p14="http://schemas.microsoft.com/office/powerpoint/2010/main" val="18616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Addressed the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1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Ashley Burton - 209</a:t>
            </a:r>
          </a:p>
          <a:p>
            <a:endParaRPr lang="en-GB" sz="2400" dirty="0"/>
          </a:p>
          <a:p>
            <a:r>
              <a:rPr lang="en-GB" sz="2400" dirty="0"/>
              <a:t>Dalton Kirk - 203</a:t>
            </a:r>
          </a:p>
          <a:p>
            <a:endParaRPr lang="en-GB" sz="2400" dirty="0"/>
          </a:p>
          <a:p>
            <a:r>
              <a:rPr lang="en-GB" sz="2400" dirty="0"/>
              <a:t>Jay Pointer - 193</a:t>
            </a:r>
          </a:p>
          <a:p>
            <a:endParaRPr lang="en-GB" sz="2400" dirty="0"/>
          </a:p>
          <a:p>
            <a:r>
              <a:rPr lang="en-GB" sz="2400" dirty="0"/>
              <a:t>Ryan Lavelle - 77</a:t>
            </a:r>
          </a:p>
        </p:txBody>
      </p:sp>
    </p:spTree>
    <p:extLst>
      <p:ext uri="{BB962C8B-B14F-4D97-AF65-F5344CB8AC3E}">
        <p14:creationId xmlns:p14="http://schemas.microsoft.com/office/powerpoint/2010/main" val="41628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3293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</TotalTime>
  <Words>128</Words>
  <Application>Microsoft Office PowerPoint</Application>
  <PresentationFormat>Widescreen</PresentationFormat>
  <Paragraphs>39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Level 6 Group 5 </vt:lpstr>
      <vt:lpstr>Objectives</vt:lpstr>
      <vt:lpstr>Game Video</vt:lpstr>
      <vt:lpstr>Game Loop</vt:lpstr>
      <vt:lpstr>Playtesting Feedback – Main Issues</vt:lpstr>
      <vt:lpstr>How We Addressed the Issues </vt:lpstr>
      <vt:lpstr>Hours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dalton kirk</cp:lastModifiedBy>
  <cp:revision>32</cp:revision>
  <dcterms:created xsi:type="dcterms:W3CDTF">2016-10-18T16:59:38Z</dcterms:created>
  <dcterms:modified xsi:type="dcterms:W3CDTF">2017-05-02T20:53:07Z</dcterms:modified>
</cp:coreProperties>
</file>