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59" r:id="rId6"/>
    <p:sldId id="261" r:id="rId7"/>
    <p:sldId id="266" r:id="rId8"/>
    <p:sldId id="264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419CCB-2BA3-4560-B880-BE25D0AD66BC}" type="datetimeFigureOut">
              <a:rPr lang="en-GB" smtClean="0"/>
              <a:t>19/10/2016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C8C8FA-FB59-4EF7-AB80-5449ACDAA4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0264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54CC7-1D46-4721-951A-56A46FE3B6EA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640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5EFA-6DBE-4BCA-B404-F185A1FAAF3C}" type="datetimeFigureOut">
              <a:rPr lang="en-GB" smtClean="0"/>
              <a:t>19/10/2016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1FD3-815C-4C7A-B8ED-E5F86F2175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4662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5EFA-6DBE-4BCA-B404-F185A1FAAF3C}" type="datetimeFigureOut">
              <a:rPr lang="en-GB" smtClean="0"/>
              <a:t>19/10/2016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1FD3-815C-4C7A-B8ED-E5F86F2175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5794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5EFA-6DBE-4BCA-B404-F185A1FAAF3C}" type="datetimeFigureOut">
              <a:rPr lang="en-GB" smtClean="0"/>
              <a:t>19/10/2016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1FD3-815C-4C7A-B8ED-E5F86F217597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238534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5EFA-6DBE-4BCA-B404-F185A1FAAF3C}" type="datetimeFigureOut">
              <a:rPr lang="en-GB" smtClean="0"/>
              <a:t>19/10/2016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1FD3-815C-4C7A-B8ED-E5F86F2175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91437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5EFA-6DBE-4BCA-B404-F185A1FAAF3C}" type="datetimeFigureOut">
              <a:rPr lang="en-GB" smtClean="0"/>
              <a:t>19/10/2016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1FD3-815C-4C7A-B8ED-E5F86F217597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228674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5EFA-6DBE-4BCA-B404-F185A1FAAF3C}" type="datetimeFigureOut">
              <a:rPr lang="en-GB" smtClean="0"/>
              <a:t>19/10/2016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1FD3-815C-4C7A-B8ED-E5F86F2175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31984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5EFA-6DBE-4BCA-B404-F185A1FAAF3C}" type="datetimeFigureOut">
              <a:rPr lang="en-GB" smtClean="0"/>
              <a:t>19/10/2016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1FD3-815C-4C7A-B8ED-E5F86F2175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33112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5EFA-6DBE-4BCA-B404-F185A1FAAF3C}" type="datetimeFigureOut">
              <a:rPr lang="en-GB" smtClean="0"/>
              <a:t>19/10/2016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1FD3-815C-4C7A-B8ED-E5F86F2175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3574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5EFA-6DBE-4BCA-B404-F185A1FAAF3C}" type="datetimeFigureOut">
              <a:rPr lang="en-GB" smtClean="0"/>
              <a:t>19/10/2016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1FD3-815C-4C7A-B8ED-E5F86F2175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0410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5EFA-6DBE-4BCA-B404-F185A1FAAF3C}" type="datetimeFigureOut">
              <a:rPr lang="en-GB" smtClean="0"/>
              <a:t>19/10/2016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1FD3-815C-4C7A-B8ED-E5F86F2175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2673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5EFA-6DBE-4BCA-B404-F185A1FAAF3C}" type="datetimeFigureOut">
              <a:rPr lang="en-GB" smtClean="0"/>
              <a:t>19/10/2016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1FD3-815C-4C7A-B8ED-E5F86F2175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0085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5EFA-6DBE-4BCA-B404-F185A1FAAF3C}" type="datetimeFigureOut">
              <a:rPr lang="en-GB" smtClean="0"/>
              <a:t>19/10/2016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1FD3-815C-4C7A-B8ED-E5F86F2175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2297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5EFA-6DBE-4BCA-B404-F185A1FAAF3C}" type="datetimeFigureOut">
              <a:rPr lang="en-GB" smtClean="0"/>
              <a:t>19/10/2016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1FD3-815C-4C7A-B8ED-E5F86F2175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5576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5EFA-6DBE-4BCA-B404-F185A1FAAF3C}" type="datetimeFigureOut">
              <a:rPr lang="en-GB" smtClean="0"/>
              <a:t>19/10/2016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1FD3-815C-4C7A-B8ED-E5F86F2175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3479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5EFA-6DBE-4BCA-B404-F185A1FAAF3C}" type="datetimeFigureOut">
              <a:rPr lang="en-GB" smtClean="0"/>
              <a:t>19/10/2016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1FD3-815C-4C7A-B8ED-E5F86F2175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3106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5EFA-6DBE-4BCA-B404-F185A1FAAF3C}" type="datetimeFigureOut">
              <a:rPr lang="en-GB" smtClean="0"/>
              <a:t>19/10/2016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1FD3-815C-4C7A-B8ED-E5F86F2175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0065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35EFA-6DBE-4BCA-B404-F185A1FAAF3C}" type="datetimeFigureOut">
              <a:rPr lang="en-GB" smtClean="0"/>
              <a:t>19/10/2016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B971FD3-815C-4C7A-B8ED-E5F86F2175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1107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Level 6 Group 5	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Jay Pointer, Dalton Kirk and Ashley Burton</a:t>
            </a:r>
          </a:p>
        </p:txBody>
      </p:sp>
    </p:spTree>
    <p:extLst>
      <p:ext uri="{BB962C8B-B14F-4D97-AF65-F5344CB8AC3E}">
        <p14:creationId xmlns:p14="http://schemas.microsoft.com/office/powerpoint/2010/main" val="2780363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9672" y="2016944"/>
            <a:ext cx="10515600" cy="2850024"/>
          </a:xfrm>
        </p:spPr>
        <p:txBody>
          <a:bodyPr>
            <a:normAutofit/>
          </a:bodyPr>
          <a:lstStyle/>
          <a:p>
            <a:r>
              <a:rPr lang="en-GB" sz="66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875527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9716"/>
            <a:ext cx="10515600" cy="5867247"/>
          </a:xfrm>
        </p:spPr>
        <p:txBody>
          <a:bodyPr/>
          <a:lstStyle/>
          <a:p>
            <a:r>
              <a:rPr lang="en-GB" dirty="0"/>
              <a:t>Log </a:t>
            </a:r>
            <a:r>
              <a:rPr lang="en-GB" dirty="0" smtClean="0"/>
              <a:t>Line - </a:t>
            </a:r>
            <a:r>
              <a:rPr lang="en-GB" dirty="0"/>
              <a:t>A globally competitive snack game with </a:t>
            </a:r>
            <a:r>
              <a:rPr lang="en-GB" dirty="0" smtClean="0"/>
              <a:t>tactical immersion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 smtClean="0"/>
              <a:t>Demographic - </a:t>
            </a:r>
            <a:r>
              <a:rPr lang="en-GB" dirty="0"/>
              <a:t>18-24 </a:t>
            </a:r>
            <a:r>
              <a:rPr lang="en-GB" dirty="0" smtClean="0"/>
              <a:t>Males, Mobile Users</a:t>
            </a:r>
          </a:p>
          <a:p>
            <a:pPr lvl="1"/>
            <a:r>
              <a:rPr lang="en-GB" dirty="0" smtClean="0"/>
              <a:t>Focus on skill and mastery</a:t>
            </a:r>
          </a:p>
          <a:p>
            <a:pPr lvl="1"/>
            <a:r>
              <a:rPr lang="en-GB" dirty="0" smtClean="0"/>
              <a:t>Males tend to enjoy competition </a:t>
            </a:r>
          </a:p>
          <a:p>
            <a:pPr lvl="1"/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Players Goal – Complete all the levels and achieve the highest score they can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7506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Mechanics Ideas 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6256738"/>
              </p:ext>
            </p:extLst>
          </p:nvPr>
        </p:nvGraphicFramePr>
        <p:xfrm>
          <a:off x="677863" y="1497013"/>
          <a:ext cx="8596312" cy="323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156"/>
                <a:gridCol w="429815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Action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In Game</a:t>
                      </a:r>
                      <a:r>
                        <a:rPr lang="en-GB" baseline="0" dirty="0" smtClean="0"/>
                        <a:t> Mechanics</a:t>
                      </a:r>
                    </a:p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485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Swipe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dirty="0" smtClean="0"/>
                        <a:t>Fix Hole</a:t>
                      </a:r>
                      <a:r>
                        <a:rPr lang="en-GB" baseline="0" dirty="0" smtClean="0"/>
                        <a:t> In Boat</a:t>
                      </a:r>
                      <a:endParaRPr lang="en-GB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Single Tap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Put</a:t>
                      </a:r>
                      <a:r>
                        <a:rPr lang="en-GB" baseline="0" dirty="0" smtClean="0"/>
                        <a:t> Out Fires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Shake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Kill</a:t>
                      </a:r>
                      <a:r>
                        <a:rPr lang="en-GB" baseline="0" dirty="0" smtClean="0"/>
                        <a:t> Sea Monsters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Multiple Tap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Repair Sail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Tilt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Feed Crew Members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Simultaneous Touches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Steer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Bucketing</a:t>
                      </a:r>
                      <a:r>
                        <a:rPr lang="en-GB" baseline="0" dirty="0" smtClean="0"/>
                        <a:t> Water of Boat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7882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8561"/>
          </a:xfrm>
        </p:spPr>
        <p:txBody>
          <a:bodyPr/>
          <a:lstStyle/>
          <a:p>
            <a:r>
              <a:rPr lang="en-GB" dirty="0" smtClean="0"/>
              <a:t>Player’s Initial Experience</a:t>
            </a:r>
            <a:endParaRPr lang="en-GB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77334" y="1638075"/>
            <a:ext cx="8596668" cy="40779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GB" dirty="0" smtClean="0"/>
              <a:t>Start game with 2 simple, easy mechanics</a:t>
            </a:r>
          </a:p>
          <a:p>
            <a:pPr lvl="1"/>
            <a:r>
              <a:rPr lang="en-GB" dirty="0" smtClean="0"/>
              <a:t>Learning the input controls and the games objectives</a:t>
            </a:r>
          </a:p>
          <a:p>
            <a:pPr lvl="1"/>
            <a:r>
              <a:rPr lang="en-GB" dirty="0" smtClean="0"/>
              <a:t>Player beings to practice mechanics</a:t>
            </a:r>
          </a:p>
          <a:p>
            <a:pPr lvl="1"/>
            <a:r>
              <a:rPr lang="en-GB" dirty="0" smtClean="0"/>
              <a:t>Mastery of current mechanics</a:t>
            </a:r>
          </a:p>
          <a:p>
            <a:pPr lvl="1"/>
            <a:r>
              <a:rPr lang="en-GB" dirty="0" smtClean="0"/>
              <a:t>Introduce new mechanic </a:t>
            </a:r>
            <a:endParaRPr lang="en-GB" dirty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marL="457200" lvl="1" indent="0">
              <a:buFont typeface="Wingdings 3" charset="2"/>
              <a:buNone/>
            </a:pPr>
            <a:endParaRPr lang="en-GB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927" y="3710057"/>
            <a:ext cx="5078527" cy="2806981"/>
          </a:xfrm>
        </p:spPr>
      </p:pic>
    </p:spTree>
    <p:extLst>
      <p:ext uri="{BB962C8B-B14F-4D97-AF65-F5344CB8AC3E}">
        <p14:creationId xmlns:p14="http://schemas.microsoft.com/office/powerpoint/2010/main" val="2643168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21475"/>
            <a:ext cx="8596668" cy="1320800"/>
          </a:xfrm>
        </p:spPr>
        <p:txBody>
          <a:bodyPr/>
          <a:lstStyle/>
          <a:p>
            <a:r>
              <a:rPr lang="en-GB" dirty="0"/>
              <a:t>Player Experience and Fun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4077978"/>
          </a:xfrm>
        </p:spPr>
        <p:txBody>
          <a:bodyPr>
            <a:normAutofit/>
          </a:bodyPr>
          <a:lstStyle/>
          <a:p>
            <a:r>
              <a:rPr lang="en-GB" dirty="0"/>
              <a:t>Hard Fun</a:t>
            </a:r>
          </a:p>
          <a:p>
            <a:pPr lvl="1"/>
            <a:r>
              <a:rPr lang="en-GB" dirty="0"/>
              <a:t>Links into </a:t>
            </a:r>
            <a:r>
              <a:rPr lang="en-GB" dirty="0" err="1" smtClean="0"/>
              <a:t>Fiero</a:t>
            </a:r>
            <a:endParaRPr lang="en-GB" dirty="0"/>
          </a:p>
          <a:p>
            <a:pPr lvl="1"/>
            <a:r>
              <a:rPr lang="en-GB" dirty="0"/>
              <a:t>Player </a:t>
            </a:r>
            <a:r>
              <a:rPr lang="en-GB" dirty="0" smtClean="0"/>
              <a:t>should feel accomplished whe</a:t>
            </a:r>
            <a:r>
              <a:rPr lang="en-GB" dirty="0" smtClean="0"/>
              <a:t>n completing a level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Player Experience</a:t>
            </a:r>
          </a:p>
          <a:p>
            <a:pPr lvl="1"/>
            <a:r>
              <a:rPr lang="en-GB" dirty="0" smtClean="0"/>
              <a:t>Curiosity – Future mechanics</a:t>
            </a:r>
          </a:p>
          <a:p>
            <a:pPr lvl="1"/>
            <a:r>
              <a:rPr lang="en-GB" dirty="0" smtClean="0"/>
              <a:t>Stress – Failing to complete levels</a:t>
            </a:r>
          </a:p>
          <a:p>
            <a:pPr lvl="1"/>
            <a:r>
              <a:rPr lang="en-GB" dirty="0" err="1" smtClean="0"/>
              <a:t>Fiero</a:t>
            </a:r>
            <a:r>
              <a:rPr lang="en-GB" dirty="0" smtClean="0"/>
              <a:t> – Completion of levels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6350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Immersion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Tactical Immersion</a:t>
            </a:r>
          </a:p>
          <a:p>
            <a:pPr lvl="1"/>
            <a:r>
              <a:rPr lang="en-GB" dirty="0"/>
              <a:t>In game where the skill required to complete a level brings a player into the game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Could be phrased as “In the Zone”</a:t>
            </a:r>
          </a:p>
        </p:txBody>
      </p:sp>
    </p:spTree>
    <p:extLst>
      <p:ext uri="{BB962C8B-B14F-4D97-AF65-F5344CB8AC3E}">
        <p14:creationId xmlns:p14="http://schemas.microsoft.com/office/powerpoint/2010/main" val="1832220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876244" y="109741"/>
            <a:ext cx="9144000" cy="1030856"/>
          </a:xfrm>
        </p:spPr>
        <p:txBody>
          <a:bodyPr/>
          <a:lstStyle/>
          <a:p>
            <a:r>
              <a:rPr lang="en-US" dirty="0"/>
              <a:t>Tension and Release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7731" y="1530706"/>
            <a:ext cx="3248025" cy="2308324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u="sng" dirty="0"/>
              <a:t>Tension through each level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Increase overtime.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Keeping the player engaged.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Release once level is completed.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514620" y="4686300"/>
            <a:ext cx="1114249" cy="631657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2619626" y="4695825"/>
            <a:ext cx="335887" cy="640947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1352680" y="5486400"/>
            <a:ext cx="1650688" cy="11130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1352680" y="4438650"/>
            <a:ext cx="11219" cy="1052355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TextBox 8"/>
          <p:cNvSpPr txBox="1"/>
          <p:nvPr/>
        </p:nvSpPr>
        <p:spPr>
          <a:xfrm>
            <a:off x="914488" y="5638800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/>
              <a:t>Time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-457244" y="4819650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/>
              <a:t>Tension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22791" y="1403330"/>
            <a:ext cx="4246953" cy="34163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u="sng" dirty="0"/>
              <a:t>Release and Reward throughout the game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Rewards come with release.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Reward player with help on mechanics and score.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Repeating difficulty curve to keep the game interesting but accessible to players of all skill levels.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Learn, practice, master loop.</a:t>
            </a:r>
          </a:p>
          <a:p>
            <a:pPr algn="ctr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5772693" y="5743116"/>
            <a:ext cx="2229200" cy="11130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TextBox 12"/>
          <p:cNvSpPr txBox="1"/>
          <p:nvPr/>
        </p:nvSpPr>
        <p:spPr>
          <a:xfrm>
            <a:off x="5267820" y="5816749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/>
              <a:t>Levels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5766939" y="4564478"/>
            <a:ext cx="703" cy="1189078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TextBox 15"/>
          <p:cNvSpPr txBox="1"/>
          <p:nvPr/>
        </p:nvSpPr>
        <p:spPr>
          <a:xfrm>
            <a:off x="3884596" y="4570353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/>
              <a:t>Hard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87569" y="5633336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/>
              <a:t>Easy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5896530" y="5154997"/>
            <a:ext cx="640922" cy="410791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6527438" y="5138793"/>
            <a:ext cx="6037" cy="397525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6533916" y="5133516"/>
            <a:ext cx="640922" cy="410791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7162566" y="5114466"/>
            <a:ext cx="6037" cy="397525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7172091" y="5095416"/>
            <a:ext cx="640922" cy="410791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7800741" y="5085891"/>
            <a:ext cx="6037" cy="397525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6542804" y="4258856"/>
            <a:ext cx="473776" cy="878140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546435" y="4149684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dirty="0"/>
              <a:t>New mechanic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6986066" y="4250327"/>
            <a:ext cx="204773" cy="831518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6997303" y="4248921"/>
            <a:ext cx="790084" cy="769355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9385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Mobile Accessibility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3200" dirty="0"/>
              <a:t>UI</a:t>
            </a:r>
          </a:p>
          <a:p>
            <a:r>
              <a:rPr lang="en-GB" sz="3200" dirty="0"/>
              <a:t>Size of everything on the screen</a:t>
            </a:r>
          </a:p>
          <a:p>
            <a:r>
              <a:rPr lang="en-GB" sz="3200" dirty="0"/>
              <a:t>Art Style</a:t>
            </a:r>
          </a:p>
          <a:p>
            <a:r>
              <a:rPr lang="en-GB" sz="3200" dirty="0"/>
              <a:t>Input</a:t>
            </a:r>
          </a:p>
          <a:p>
            <a:r>
              <a:rPr lang="en-GB" sz="3200" dirty="0"/>
              <a:t>Short </a:t>
            </a:r>
            <a:r>
              <a:rPr lang="en-GB" sz="3200" dirty="0" smtClean="0"/>
              <a:t>Levels (Snack Game 5-10 minutes play sessions)</a:t>
            </a:r>
            <a:endParaRPr lang="en-GB" sz="32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3840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22" r="3" b="3"/>
          <a:stretch/>
        </p:blipFill>
        <p:spPr>
          <a:xfrm>
            <a:off x="3480436" y="4213553"/>
            <a:ext cx="2616049" cy="18256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761" b="7"/>
          <a:stretch/>
        </p:blipFill>
        <p:spPr>
          <a:xfrm>
            <a:off x="671645" y="4213553"/>
            <a:ext cx="2579397" cy="1826881"/>
          </a:xfrm>
          <a:prstGeom prst="rect">
            <a:avLst/>
          </a:prstGeom>
        </p:spPr>
      </p:pic>
      <p:pic>
        <p:nvPicPr>
          <p:cNvPr id="13" name="Content Placeholder 3"/>
          <p:cNvPicPr>
            <a:picLocks noChangeAspect="1"/>
          </p:cNvPicPr>
          <p:nvPr/>
        </p:nvPicPr>
        <p:blipFill rotWithShape="1">
          <a:blip r:embed="rId4"/>
          <a:srcRect l="8571" r="10826" b="1"/>
          <a:stretch/>
        </p:blipFill>
        <p:spPr>
          <a:xfrm>
            <a:off x="1830041" y="1548581"/>
            <a:ext cx="3300789" cy="2303472"/>
          </a:xfrm>
          <a:prstGeom prst="rect">
            <a:avLst/>
          </a:prstGeom>
        </p:spPr>
      </p:pic>
      <p:sp>
        <p:nvSpPr>
          <p:cNvPr id="14" name="Isosceles Tri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GB" dirty="0"/>
              <a:t>Art Style</a:t>
            </a:r>
          </a:p>
        </p:txBody>
      </p:sp>
      <p:sp>
        <p:nvSpPr>
          <p:cNvPr id="15" name="Content Placeholder 10"/>
          <p:cNvSpPr>
            <a:spLocks noGrp="1"/>
          </p:cNvSpPr>
          <p:nvPr>
            <p:ph idx="1"/>
          </p:nvPr>
        </p:nvSpPr>
        <p:spPr>
          <a:xfrm>
            <a:off x="6325880" y="2160589"/>
            <a:ext cx="2948121" cy="3880773"/>
          </a:xfrm>
        </p:spPr>
        <p:txBody>
          <a:bodyPr>
            <a:normAutofit/>
          </a:bodyPr>
          <a:lstStyle/>
          <a:p>
            <a:r>
              <a:rPr lang="en-US" dirty="0"/>
              <a:t>Low poly 3d Art Style</a:t>
            </a:r>
          </a:p>
          <a:p>
            <a:r>
              <a:rPr lang="en-US" dirty="0"/>
              <a:t>Pastel Colours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92481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148</TotalTime>
  <Words>288</Words>
  <Application>Microsoft Office PowerPoint</Application>
  <PresentationFormat>Widescreen</PresentationFormat>
  <Paragraphs>80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Trebuchet MS</vt:lpstr>
      <vt:lpstr>Wingdings 3</vt:lpstr>
      <vt:lpstr>Facet</vt:lpstr>
      <vt:lpstr>Level 6 Group 5 </vt:lpstr>
      <vt:lpstr>PowerPoint Presentation</vt:lpstr>
      <vt:lpstr>Mechanics Ideas </vt:lpstr>
      <vt:lpstr>Player’s Initial Experience</vt:lpstr>
      <vt:lpstr>Player Experience and Fun</vt:lpstr>
      <vt:lpstr>Immersion</vt:lpstr>
      <vt:lpstr>Tension and Release</vt:lpstr>
      <vt:lpstr>Mobile Accessibility</vt:lpstr>
      <vt:lpstr>Art Style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Level 6 Group 5</dc:title>
  <dc:creator>Jay Pointer (s168458)</dc:creator>
  <cp:lastModifiedBy>Games</cp:lastModifiedBy>
  <cp:revision>15</cp:revision>
  <dcterms:created xsi:type="dcterms:W3CDTF">2016-10-18T16:59:38Z</dcterms:created>
  <dcterms:modified xsi:type="dcterms:W3CDTF">2016-10-19T08:44:50Z</dcterms:modified>
</cp:coreProperties>
</file>