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5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15K-Sb0Fg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715K-Sb0Fg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(IMDCGD307-16YRD) – Game Project</a:t>
            </a:r>
          </a:p>
          <a:p>
            <a:r>
              <a:rPr lang="en-GB" dirty="0"/>
              <a:t>Jay Pointer, Dalton Kirk, Ashley Burton and Ryan Lavelle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Demographic - 18-24 Males &amp; Females, Mobile Users</a:t>
            </a:r>
          </a:p>
          <a:p>
            <a:pPr lvl="1"/>
            <a:r>
              <a:rPr lang="en-GB" sz="2000" dirty="0"/>
              <a:t>Males tend to enjoy competition</a:t>
            </a:r>
          </a:p>
          <a:p>
            <a:pPr lvl="1"/>
            <a:r>
              <a:rPr lang="en-GB" sz="2000" dirty="0"/>
              <a:t>Females tend to enjoy Nurturing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Players Goal- Compete against your friends, by seeing who can unlock the most zones. </a:t>
            </a:r>
          </a:p>
          <a:p>
            <a:pPr lvl="1"/>
            <a:r>
              <a:rPr lang="en-GB" sz="2000" dirty="0"/>
              <a:t>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793" y="6404252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3"/>
              </a:rPr>
              <a:t>https://www.youtube.com/watch?v=7715K-Sb0Fg&amp;feature=youtu.be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7" name="7715K-Sb0F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7334" y="1406268"/>
            <a:ext cx="8399554" cy="4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Game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288" y="2754656"/>
            <a:ext cx="1789103" cy="7063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5200" dirty="0"/>
              <a:t>Loot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 rot="20176613">
            <a:off x="3186607" y="1914253"/>
            <a:ext cx="1649734" cy="62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80938" y="1510018"/>
            <a:ext cx="2821131" cy="6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Explore</a:t>
            </a:r>
            <a:endParaRPr lang="en-GB" sz="28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987766" y="5146648"/>
            <a:ext cx="2821131" cy="76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Upgrade</a:t>
            </a:r>
            <a:endParaRPr lang="en-GB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82690" y="3826760"/>
            <a:ext cx="2821131" cy="74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5200" dirty="0"/>
              <a:t>Fight</a:t>
            </a:r>
            <a:endParaRPr lang="en-GB" sz="4800" dirty="0"/>
          </a:p>
        </p:txBody>
      </p:sp>
      <p:sp>
        <p:nvSpPr>
          <p:cNvPr id="9" name="Right Arrow 8"/>
          <p:cNvSpPr/>
          <p:nvPr/>
        </p:nvSpPr>
        <p:spPr>
          <a:xfrm rot="3586936">
            <a:off x="6825192" y="2608265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9420839">
            <a:off x="5857823" y="4704497"/>
            <a:ext cx="1649734" cy="72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4918314">
            <a:off x="2359881" y="3856264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91</Words>
  <Application>Microsoft Office PowerPoint</Application>
  <PresentationFormat>Widescreen</PresentationFormat>
  <Paragraphs>25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Game Video</vt:lpstr>
      <vt:lpstr>Game Loop</vt:lpstr>
      <vt:lpstr>Analytics and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dalton kirk</cp:lastModifiedBy>
  <cp:revision>27</cp:revision>
  <dcterms:created xsi:type="dcterms:W3CDTF">2016-10-18T16:59:38Z</dcterms:created>
  <dcterms:modified xsi:type="dcterms:W3CDTF">2017-02-28T21:51:41Z</dcterms:modified>
</cp:coreProperties>
</file>