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6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5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8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5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6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0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5582-9234-4D1D-B3D2-2BD1F2CD9E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AF44-D800-4D3D-98AB-BE226E11D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R3q4TfGRb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L6 Group 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Tom Smith, George Davis, Shane Stephenson </a:t>
            </a:r>
          </a:p>
        </p:txBody>
      </p:sp>
    </p:spTree>
    <p:extLst>
      <p:ext uri="{BB962C8B-B14F-4D97-AF65-F5344CB8AC3E}">
        <p14:creationId xmlns:p14="http://schemas.microsoft.com/office/powerpoint/2010/main" val="27345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24" y="9155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Logline - </a:t>
            </a:r>
            <a:r>
              <a:rPr lang="en-GB" dirty="0"/>
              <a:t>Learn Key stage 2 History through Archaeological Excavations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9424" y="2754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  –  8 to 12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9424" y="459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 Game</a:t>
            </a:r>
          </a:p>
        </p:txBody>
      </p:sp>
    </p:spTree>
    <p:extLst>
      <p:ext uri="{BB962C8B-B14F-4D97-AF65-F5344CB8AC3E}">
        <p14:creationId xmlns:p14="http://schemas.microsoft.com/office/powerpoint/2010/main" val="19988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and Camera Change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2" y="1822066"/>
            <a:ext cx="5555279" cy="30951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55" y="1822066"/>
            <a:ext cx="5495613" cy="30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Comparison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663"/>
            <a:ext cx="5438775" cy="2613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1879213"/>
            <a:ext cx="4600575" cy="26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https://www.youtube.com/watch?v=uR3q4TfGRbs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8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do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all level to correct </a:t>
            </a:r>
            <a:r>
              <a:rPr lang="en-GB" dirty="0" err="1"/>
              <a:t>artifact</a:t>
            </a:r>
            <a:r>
              <a:rPr lang="en-GB" dirty="0"/>
              <a:t> puzzles</a:t>
            </a:r>
          </a:p>
          <a:p>
            <a:r>
              <a:rPr lang="en-GB" dirty="0"/>
              <a:t>Change </a:t>
            </a:r>
            <a:r>
              <a:rPr lang="en-GB" dirty="0" err="1"/>
              <a:t>artifact</a:t>
            </a:r>
            <a:r>
              <a:rPr lang="en-GB" dirty="0"/>
              <a:t> image to fit new art style.</a:t>
            </a:r>
          </a:p>
          <a:p>
            <a:r>
              <a:rPr lang="en-GB" dirty="0"/>
              <a:t>Indicators to show what is selected and when a tile is in the correct place. </a:t>
            </a:r>
          </a:p>
          <a:p>
            <a:r>
              <a:rPr lang="en-GB" dirty="0"/>
              <a:t>End of section quiz (Every 8 </a:t>
            </a:r>
            <a:r>
              <a:rPr lang="en-GB" dirty="0" err="1"/>
              <a:t>Artifacts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5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 </a:t>
            </a:r>
            <a:r>
              <a:rPr lang="mr-IN" dirty="0"/>
              <a:t>–</a:t>
            </a:r>
            <a:r>
              <a:rPr lang="en-US" dirty="0"/>
              <a:t> 120 Hours</a:t>
            </a:r>
          </a:p>
          <a:p>
            <a:r>
              <a:rPr lang="en-US" dirty="0"/>
              <a:t>Shane </a:t>
            </a:r>
            <a:r>
              <a:rPr lang="mr-IN" dirty="0"/>
              <a:t>–</a:t>
            </a:r>
            <a:r>
              <a:rPr lang="en-US" dirty="0"/>
              <a:t> 118 Hours</a:t>
            </a:r>
          </a:p>
          <a:p>
            <a:r>
              <a:rPr lang="en-US" dirty="0"/>
              <a:t>George </a:t>
            </a:r>
            <a:r>
              <a:rPr lang="mr-IN" dirty="0"/>
              <a:t>–</a:t>
            </a:r>
            <a:r>
              <a:rPr lang="en-US"/>
              <a:t> 122 </a:t>
            </a:r>
            <a:r>
              <a:rPr lang="en-US" dirty="0"/>
              <a:t>Hours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366" y="600016"/>
            <a:ext cx="10515600" cy="333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/>
              <a:t>Thank You For Listening </a:t>
            </a:r>
            <a:br>
              <a:rPr lang="en-GB" sz="6000"/>
            </a:br>
            <a:br>
              <a:rPr lang="en-GB" sz="6000"/>
            </a:br>
            <a:r>
              <a:rPr lang="en-GB" sz="4000"/>
              <a:t>Any 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3284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L6 Group 8 </vt:lpstr>
      <vt:lpstr>Logline - Learn Key stage 2 History through Archaeological Excavations </vt:lpstr>
      <vt:lpstr>Art Style and Camera Change</vt:lpstr>
      <vt:lpstr>Art Style Comparison </vt:lpstr>
      <vt:lpstr>PowerPoint Presentation</vt:lpstr>
      <vt:lpstr>What we will do next</vt:lpstr>
      <vt:lpstr>Project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 8</dc:title>
  <dc:creator>Thomas Smith (s168176)</dc:creator>
  <cp:lastModifiedBy>george davis</cp:lastModifiedBy>
  <cp:revision>7</cp:revision>
  <dcterms:created xsi:type="dcterms:W3CDTF">2017-01-31T23:46:47Z</dcterms:created>
  <dcterms:modified xsi:type="dcterms:W3CDTF">2017-02-01T08:48:08Z</dcterms:modified>
</cp:coreProperties>
</file>