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heEnterpriseV2/Desktop/Actual%20Git/Sprint/Jira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dirty="0"/>
              <a:t>Project</a:t>
            </a:r>
            <a:r>
              <a:rPr lang="en-US" sz="3000" baseline="0" dirty="0"/>
              <a:t> Hours Logged</a:t>
            </a:r>
            <a:endParaRPr lang="en-US" sz="3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7285081212674"/>
          <c:y val="0.0957753307611349"/>
          <c:w val="0.46542993267146"/>
          <c:h val="0.87691880159492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(Sheet1!$C$36,Sheet1!$F$36,Sheet1!$I$36)</c:f>
              <c:numCache>
                <c:formatCode>General</c:formatCode>
                <c:ptCount val="3"/>
                <c:pt idx="0">
                  <c:v>40.0</c:v>
                </c:pt>
                <c:pt idx="1">
                  <c:v>40.5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0.76246</cdr:x>
      <cdr:y>0.16033</cdr:y>
    </cdr:from>
    <cdr:to>
      <cdr:x>1</cdr:x>
      <cdr:y>0.39599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017701" y="894852"/>
          <a:ext cx="2497899" cy="1315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4000" smtClean="0"/>
            <a:t>Shane </a:t>
          </a:r>
          <a:r>
            <a:rPr lang="en-US" sz="4000" smtClean="0"/>
            <a:t>40 </a:t>
          </a:r>
          <a:r>
            <a:rPr lang="en-US" sz="4000" dirty="0" smtClean="0"/>
            <a:t>Hours</a:t>
          </a:r>
          <a:endParaRPr lang="en-US" sz="4000" dirty="0"/>
        </a:p>
      </cdr:txBody>
    </cdr:sp>
  </cdr:relSizeAnchor>
  <cdr:relSizeAnchor xmlns:cdr="http://schemas.openxmlformats.org/drawingml/2006/chartDrawing">
    <cdr:from>
      <cdr:x>0.67431</cdr:x>
      <cdr:y>0.22766</cdr:y>
    </cdr:from>
    <cdr:to>
      <cdr:x>0.76603</cdr:x>
      <cdr:y>0.2344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7090775" y="1270633"/>
          <a:ext cx="964504" cy="3757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4DB5-0FB6-E841-AF9E-E43321C6F836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L6 Group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Smith, George Davis, Shane Stephenson</a:t>
            </a:r>
          </a:p>
        </p:txBody>
      </p:sp>
    </p:spTree>
    <p:extLst>
      <p:ext uri="{BB962C8B-B14F-4D97-AF65-F5344CB8AC3E}">
        <p14:creationId xmlns:p14="http://schemas.microsoft.com/office/powerpoint/2010/main" val="3747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24" y="9155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Logline - </a:t>
            </a:r>
            <a:r>
              <a:rPr lang="en-GB" dirty="0"/>
              <a:t>Learn Key stage 2 History through Archaeological Excavations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9424" y="3012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  –  8 to 12</a:t>
            </a:r>
          </a:p>
        </p:txBody>
      </p:sp>
    </p:spTree>
    <p:extLst>
      <p:ext uri="{BB962C8B-B14F-4D97-AF65-F5344CB8AC3E}">
        <p14:creationId xmlns:p14="http://schemas.microsoft.com/office/powerpoint/2010/main" val="3112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Stage 2 History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dirty="0"/>
              <a:t>Ancient Greece</a:t>
            </a:r>
          </a:p>
          <a:p>
            <a:pPr fontAlgn="ctr"/>
            <a:r>
              <a:rPr lang="en-GB" dirty="0"/>
              <a:t>Roman Empire </a:t>
            </a:r>
          </a:p>
          <a:p>
            <a:pPr fontAlgn="ctr"/>
            <a:r>
              <a:rPr lang="en-GB" dirty="0"/>
              <a:t>Ancient Egypt</a:t>
            </a:r>
          </a:p>
          <a:p>
            <a:pPr fontAlgn="ctr"/>
            <a:r>
              <a:rPr lang="en-GB" dirty="0"/>
              <a:t>The Americas</a:t>
            </a:r>
          </a:p>
          <a:p>
            <a:pPr fontAlgn="ctr"/>
            <a:r>
              <a:rPr lang="en-GB" dirty="0"/>
              <a:t>Pre Historic  (Stonehenge)</a:t>
            </a:r>
          </a:p>
          <a:p>
            <a:pPr fontAlgn="ctr"/>
            <a:r>
              <a:rPr lang="en-GB" dirty="0"/>
              <a:t>Vikings</a:t>
            </a:r>
          </a:p>
          <a:p>
            <a:pPr fontAlgn="ctr"/>
            <a:r>
              <a:rPr lang="en-GB" dirty="0"/>
              <a:t>Middle Ages</a:t>
            </a:r>
          </a:p>
          <a:p>
            <a:pPr fontAlgn="ctr"/>
            <a:r>
              <a:rPr lang="en-GB" dirty="0"/>
              <a:t>Anglo Saxons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1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0374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3" t="15342" r="27225" b="26758"/>
          <a:stretch/>
        </p:blipFill>
        <p:spPr>
          <a:xfrm>
            <a:off x="488515" y="1999772"/>
            <a:ext cx="4083485" cy="39707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9" t="35616" r="27012" b="16712"/>
          <a:stretch/>
        </p:blipFill>
        <p:spPr>
          <a:xfrm>
            <a:off x="4572000" y="365125"/>
            <a:ext cx="4108160" cy="3269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2" t="27209" r="12082" b="43772"/>
          <a:stretch/>
        </p:blipFill>
        <p:spPr>
          <a:xfrm>
            <a:off x="7098083" y="3634418"/>
            <a:ext cx="3799562" cy="30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doing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and Finishing the match 3 mechanic</a:t>
            </a:r>
          </a:p>
          <a:p>
            <a:r>
              <a:rPr lang="en-US" dirty="0" smtClean="0"/>
              <a:t>Menu Camera Movement / level Information UI</a:t>
            </a:r>
          </a:p>
          <a:p>
            <a:r>
              <a:rPr lang="en-US" dirty="0" smtClean="0"/>
              <a:t>Remaining Environment Models for Anglo Saxon levels</a:t>
            </a:r>
          </a:p>
          <a:p>
            <a:r>
              <a:rPr lang="en-US" dirty="0" smtClean="0"/>
              <a:t>Facts spawn in on the correct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41583"/>
              </p:ext>
            </p:extLst>
          </p:nvPr>
        </p:nvGraphicFramePr>
        <p:xfrm>
          <a:off x="838200" y="463463"/>
          <a:ext cx="10515600" cy="573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8071" y="1415441"/>
            <a:ext cx="177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Tom 40 Hours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93929" y="2129425"/>
            <a:ext cx="814192" cy="30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032991"/>
            <a:ext cx="2605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George 40.5 Hours</a:t>
            </a:r>
            <a:endParaRPr lang="en-US" sz="4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80986" y="5336088"/>
            <a:ext cx="1377863" cy="2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3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96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L6 Group 8</vt:lpstr>
      <vt:lpstr>Logline - Learn Key stage 2 History through Archaeological Excavations </vt:lpstr>
      <vt:lpstr>Key Stage 2 History Topics</vt:lpstr>
      <vt:lpstr>Game</vt:lpstr>
      <vt:lpstr>Artifacts</vt:lpstr>
      <vt:lpstr>What we are doing next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Tom Smith</dc:creator>
  <cp:lastModifiedBy>Tom Smith</cp:lastModifiedBy>
  <cp:revision>18</cp:revision>
  <dcterms:created xsi:type="dcterms:W3CDTF">2016-10-17T14:01:25Z</dcterms:created>
  <dcterms:modified xsi:type="dcterms:W3CDTF">2016-11-16T10:39:08Z</dcterms:modified>
</cp:coreProperties>
</file>