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4DB5-0FB6-E841-AF9E-E43321C6F83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L6 Group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Smith, George Davis, Shane Stephenson</a:t>
            </a:r>
          </a:p>
        </p:txBody>
      </p:sp>
    </p:spTree>
    <p:extLst>
      <p:ext uri="{BB962C8B-B14F-4D97-AF65-F5344CB8AC3E}">
        <p14:creationId xmlns:p14="http://schemas.microsoft.com/office/powerpoint/2010/main" val="3747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24" y="9155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Logline - </a:t>
            </a:r>
            <a:r>
              <a:rPr lang="en-GB" dirty="0"/>
              <a:t>Learn Key stage 2 History through Archaeological Excavations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9424" y="3012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  –  8 to 12</a:t>
            </a:r>
          </a:p>
        </p:txBody>
      </p:sp>
    </p:spTree>
    <p:extLst>
      <p:ext uri="{BB962C8B-B14F-4D97-AF65-F5344CB8AC3E}">
        <p14:creationId xmlns:p14="http://schemas.microsoft.com/office/powerpoint/2010/main" val="3112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Stage 2 History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dirty="0"/>
              <a:t>Ancient Greece</a:t>
            </a:r>
          </a:p>
          <a:p>
            <a:pPr fontAlgn="ctr"/>
            <a:r>
              <a:rPr lang="en-GB" dirty="0"/>
              <a:t>Roman Empire </a:t>
            </a:r>
          </a:p>
          <a:p>
            <a:pPr fontAlgn="ctr"/>
            <a:r>
              <a:rPr lang="en-GB" dirty="0"/>
              <a:t>Ancient Egypt</a:t>
            </a:r>
          </a:p>
          <a:p>
            <a:pPr fontAlgn="ctr"/>
            <a:r>
              <a:rPr lang="en-GB" dirty="0"/>
              <a:t>The Americas</a:t>
            </a:r>
          </a:p>
          <a:p>
            <a:pPr fontAlgn="ctr"/>
            <a:r>
              <a:rPr lang="en-GB" dirty="0"/>
              <a:t>Pre Historic  (Stonehenge)</a:t>
            </a:r>
          </a:p>
          <a:p>
            <a:pPr fontAlgn="ctr"/>
            <a:r>
              <a:rPr lang="en-GB" dirty="0"/>
              <a:t>Vikings</a:t>
            </a:r>
          </a:p>
          <a:p>
            <a:pPr fontAlgn="ctr"/>
            <a:r>
              <a:rPr lang="en-GB" dirty="0"/>
              <a:t>Middle Ages</a:t>
            </a:r>
          </a:p>
          <a:p>
            <a:pPr fontAlgn="ctr"/>
            <a:r>
              <a:rPr lang="en-GB" dirty="0"/>
              <a:t>Anglo Saxons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1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0374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L6 Group 8</vt:lpstr>
      <vt:lpstr>Logline - Learn Key stage 2 History through Archaeological Excavations </vt:lpstr>
      <vt:lpstr>Key Stage 2 History Topics</vt:lpstr>
      <vt:lpstr>Artifacts</vt:lpstr>
      <vt:lpstr>Game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Tom Smith</dc:creator>
  <cp:lastModifiedBy>Tom Smith</cp:lastModifiedBy>
  <cp:revision>12</cp:revision>
  <dcterms:created xsi:type="dcterms:W3CDTF">2016-10-17T14:01:25Z</dcterms:created>
  <dcterms:modified xsi:type="dcterms:W3CDTF">2016-11-15T11:53:31Z</dcterms:modified>
</cp:coreProperties>
</file>