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4DB5-0FB6-E841-AF9E-E43321C6F83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2FF-A406-A740-A470-6F09F994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4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4DB5-0FB6-E841-AF9E-E43321C6F83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2FF-A406-A740-A470-6F09F994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5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4DB5-0FB6-E841-AF9E-E43321C6F83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2FF-A406-A740-A470-6F09F994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4DB5-0FB6-E841-AF9E-E43321C6F83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2FF-A406-A740-A470-6F09F994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9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4DB5-0FB6-E841-AF9E-E43321C6F83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2FF-A406-A740-A470-6F09F994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2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4DB5-0FB6-E841-AF9E-E43321C6F83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2FF-A406-A740-A470-6F09F994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8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4DB5-0FB6-E841-AF9E-E43321C6F83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2FF-A406-A740-A470-6F09F994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5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4DB5-0FB6-E841-AF9E-E43321C6F83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2FF-A406-A740-A470-6F09F994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6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4DB5-0FB6-E841-AF9E-E43321C6F83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2FF-A406-A740-A470-6F09F994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4DB5-0FB6-E841-AF9E-E43321C6F83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2FF-A406-A740-A470-6F09F994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9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4DB5-0FB6-E841-AF9E-E43321C6F83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2FF-A406-A740-A470-6F09F994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3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E4DB5-0FB6-E841-AF9E-E43321C6F83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472FF-A406-A740-A470-6F09F994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1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youtube.com/watch?v=Fp6nRgQCtj4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L6 Group </a:t>
            </a:r>
            <a:r>
              <a:rPr lang="en-US" dirty="0"/>
              <a:t>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Thomas Smith, George Davis, Shane Stephenson</a:t>
            </a:r>
          </a:p>
        </p:txBody>
      </p:sp>
    </p:spTree>
    <p:extLst>
      <p:ext uri="{BB962C8B-B14F-4D97-AF65-F5344CB8AC3E}">
        <p14:creationId xmlns:p14="http://schemas.microsoft.com/office/powerpoint/2010/main" val="37470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424" y="91554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Logline - </a:t>
            </a:r>
            <a:r>
              <a:rPr lang="en-GB" dirty="0"/>
              <a:t>Learn Key stage 2 History through Archaeological Excavations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49424" y="30121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Demographic  –  8 to </a:t>
            </a:r>
            <a:r>
              <a:rPr lang="en-US" dirty="0" smtClean="0"/>
              <a:t>12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49424" y="45925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Mobile Game</a:t>
            </a:r>
          </a:p>
        </p:txBody>
      </p:sp>
    </p:spTree>
    <p:extLst>
      <p:ext uri="{BB962C8B-B14F-4D97-AF65-F5344CB8AC3E}">
        <p14:creationId xmlns:p14="http://schemas.microsoft.com/office/powerpoint/2010/main" val="31121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Stage 2 History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GB" dirty="0"/>
              <a:t>Ancient Greece</a:t>
            </a:r>
          </a:p>
          <a:p>
            <a:pPr fontAlgn="ctr"/>
            <a:r>
              <a:rPr lang="en-GB" dirty="0"/>
              <a:t>Roman Empire </a:t>
            </a:r>
          </a:p>
          <a:p>
            <a:pPr fontAlgn="ctr"/>
            <a:r>
              <a:rPr lang="en-GB" dirty="0"/>
              <a:t>Ancient Egypt</a:t>
            </a:r>
          </a:p>
          <a:p>
            <a:pPr fontAlgn="ctr"/>
            <a:r>
              <a:rPr lang="en-GB" dirty="0"/>
              <a:t>The Americas</a:t>
            </a:r>
          </a:p>
          <a:p>
            <a:pPr fontAlgn="ctr"/>
            <a:r>
              <a:rPr lang="en-GB" dirty="0"/>
              <a:t>Pre Historic  (Stonehenge)</a:t>
            </a:r>
          </a:p>
          <a:p>
            <a:pPr fontAlgn="ctr"/>
            <a:r>
              <a:rPr lang="en-GB" dirty="0"/>
              <a:t>Vikings</a:t>
            </a:r>
          </a:p>
          <a:p>
            <a:pPr fontAlgn="ctr"/>
            <a:r>
              <a:rPr lang="en-GB" dirty="0"/>
              <a:t>Middle Ages</a:t>
            </a:r>
          </a:p>
          <a:p>
            <a:pPr fontAlgn="ctr"/>
            <a:r>
              <a:rPr lang="en-GB" dirty="0"/>
              <a:t>Anglo Saxons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12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1265" y="475988"/>
            <a:ext cx="9144000" cy="929601"/>
          </a:xfrm>
        </p:spPr>
        <p:txBody>
          <a:bodyPr/>
          <a:lstStyle/>
          <a:p>
            <a:r>
              <a:rPr lang="en-US" b="1" smtClean="0"/>
              <a:t>GAME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02707" y="2292263"/>
            <a:ext cx="10158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www.youtube.com/watch?v=Fp6nRgQCtj4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5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all level to correct artifact puzzles</a:t>
            </a:r>
          </a:p>
          <a:p>
            <a:r>
              <a:rPr lang="en-US" dirty="0" smtClean="0"/>
              <a:t>Better images for artifact puzzle</a:t>
            </a:r>
          </a:p>
          <a:p>
            <a:r>
              <a:rPr lang="en-US" dirty="0" smtClean="0"/>
              <a:t>Indicators to show what is selected and when a tile is in the correct place. </a:t>
            </a:r>
          </a:p>
          <a:p>
            <a:r>
              <a:rPr lang="en-US" dirty="0" smtClean="0"/>
              <a:t>End of section quiz (Every 8 Artifacts)</a:t>
            </a:r>
          </a:p>
          <a:p>
            <a:r>
              <a:rPr lang="en-US" dirty="0" smtClean="0"/>
              <a:t>Models for Egyptian levels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2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Tom </a:t>
            </a:r>
            <a:r>
              <a:rPr lang="mr-IN" dirty="0" smtClean="0"/>
              <a:t>–</a:t>
            </a:r>
            <a:r>
              <a:rPr lang="en-US" dirty="0" smtClean="0"/>
              <a:t> 94 Hours</a:t>
            </a:r>
          </a:p>
          <a:p>
            <a:r>
              <a:rPr lang="en-US" dirty="0" smtClean="0"/>
              <a:t>Shane </a:t>
            </a:r>
            <a:r>
              <a:rPr lang="mr-IN" dirty="0" smtClean="0"/>
              <a:t>–</a:t>
            </a:r>
            <a:r>
              <a:rPr lang="en-US" dirty="0" smtClean="0"/>
              <a:t> 90 Hours</a:t>
            </a:r>
          </a:p>
          <a:p>
            <a:r>
              <a:rPr lang="en-US" dirty="0" smtClean="0"/>
              <a:t>George </a:t>
            </a:r>
            <a:r>
              <a:rPr lang="mr-IN" dirty="0" smtClean="0"/>
              <a:t>–</a:t>
            </a:r>
            <a:r>
              <a:rPr lang="en-US" dirty="0" smtClean="0"/>
              <a:t> 95 Hours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0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111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Office Theme</vt:lpstr>
      <vt:lpstr>L6 Group 8</vt:lpstr>
      <vt:lpstr>Logline - Learn Key stage 2 History through Archaeological Excavations </vt:lpstr>
      <vt:lpstr>Key Stage 2 History Topics</vt:lpstr>
      <vt:lpstr>GAME</vt:lpstr>
      <vt:lpstr>Next</vt:lpstr>
      <vt:lpstr>Project Management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8</dc:title>
  <dc:creator>Tom Smith</dc:creator>
  <cp:lastModifiedBy>Tom Smith</cp:lastModifiedBy>
  <cp:revision>25</cp:revision>
  <dcterms:created xsi:type="dcterms:W3CDTF">2016-10-17T14:01:25Z</dcterms:created>
  <dcterms:modified xsi:type="dcterms:W3CDTF">2016-12-13T23:33:36Z</dcterms:modified>
</cp:coreProperties>
</file>